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6"/>
  </p:notesMasterIdLst>
  <p:sldIdLst>
    <p:sldId id="846" r:id="rId5"/>
    <p:sldId id="1097" r:id="rId7"/>
    <p:sldId id="1098" r:id="rId8"/>
    <p:sldId id="1106" r:id="rId9"/>
    <p:sldId id="1100" r:id="rId10"/>
    <p:sldId id="1013" r:id="rId11"/>
  </p:sldIdLst>
  <p:sldSz cx="9145905" cy="6858000"/>
  <p:notesSz cx="6858000" cy="9144000"/>
  <p:custDataLst>
    <p:tags r:id="rId15"/>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p:kiosk/>
    <p:sldAll/>
    <p:penClr>
      <a:srgbClr val="FF0000"/>
    </p:penClr>
    <p:extLst>
      <p:ext uri="{2FDB2607-1784-4EEB-B798-7EB5836EED8A}">
        <p14:showMediaCtrls xmlns:p14="http://schemas.microsoft.com/office/powerpoint/2010/main" val="1"/>
      </p:ext>
    </p:extLst>
  </p:showPr>
  <p:clrMru>
    <a:srgbClr val="4BB8F7"/>
    <a:srgbClr val="419DEC"/>
    <a:srgbClr val="3498DB"/>
    <a:srgbClr val="1F74AD"/>
    <a:srgbClr val="0B5FD1"/>
    <a:srgbClr val="FFFFFF"/>
    <a:srgbClr val="FF2414"/>
    <a:srgbClr val="EBB613"/>
    <a:srgbClr val="FF9B0D"/>
    <a:srgbClr val="002B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Objects="1" showGuides="1">
      <p:cViewPr varScale="1">
        <p:scale>
          <a:sx n="66" d="100"/>
          <a:sy n="66" d="100"/>
        </p:scale>
        <p:origin x="48" y="48"/>
      </p:cViewPr>
      <p:guideLst>
        <p:guide orient="horz" pos="2120"/>
        <p:guide pos="28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 Type="http://schemas.openxmlformats.org/officeDocument/2006/relationships/theme" Target="theme/theme1.xml"/><Relationship Id="rId15" Type="http://schemas.openxmlformats.org/officeDocument/2006/relationships/tags" Target="tags/tag14.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buFont typeface="Arial" panose="020B0604020202020204" pitchFamily="34" charset="0"/>
              <a:buNone/>
              <a:defRPr sz="1200"/>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buFont typeface="Arial" panose="020B0604020202020204" pitchFamily="34" charset="0"/>
              <a:buNone/>
              <a:defRPr sz="1200"/>
            </a:lvl1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70067AC6-2AA2-4A28-8190-2AB28ED636B0}"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124" name="Rectangle 4"/>
          <p:cNvSpPr>
            <a:spLocks noGrp="1" noRot="1" noChangeAspect="1"/>
          </p:cNvSpPr>
          <p:nvPr>
            <p:ph type="sldImg" idx="2"/>
          </p:nvPr>
        </p:nvSpPr>
        <p:spPr>
          <a:xfrm>
            <a:off x="1143000" y="685800"/>
            <a:ext cx="4572000" cy="3429000"/>
          </a:xfrm>
          <a:prstGeom prst="rect">
            <a:avLst/>
          </a:prstGeom>
          <a:noFill/>
          <a:ln w="9525">
            <a:noFill/>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buFont typeface="Arial" panose="020B0604020202020204" pitchFamily="34" charset="0"/>
              <a:buNone/>
              <a:defRPr sz="1200"/>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buFont typeface="Arial" panose="020B0604020202020204" pitchFamily="34" charset="0"/>
              <a:buNone/>
              <a:defRPr sz="1200" smtClean="0"/>
            </a:lvl1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EBCB0F54-B248-4B60-8F93-BDBFFC1E91E1}" type="slidenum">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Slide Image Placeholder 1"/>
          <p:cNvSpPr>
            <a:spLocks noGrp="1" noRot="1" noChangeAspect="1" noTextEdit="1"/>
          </p:cNvSpPr>
          <p:nvPr>
            <p:ph type="sldImg"/>
          </p:nvPr>
        </p:nvSpPr>
        <p:spPr/>
      </p:sp>
      <p:sp>
        <p:nvSpPr>
          <p:cNvPr id="48131" name="Notes Placeholder 2"/>
          <p:cNvSpPr>
            <a:spLocks noGrp="1"/>
          </p:cNvSpPr>
          <p:nvPr>
            <p:ph type="body" idx="1"/>
          </p:nvPr>
        </p:nvSpPr>
        <p:spPr/>
        <p:txBody>
          <a:bodyPr wrap="square" lIns="91440" tIns="45720" rIns="91440" bIns="45720" anchor="ctr"/>
          <a:p>
            <a:pPr lvl="0"/>
            <a:endParaRPr lang="en-US" altLang="x-none" dirty="0"/>
          </a:p>
        </p:txBody>
      </p:sp>
      <p:sp>
        <p:nvSpPr>
          <p:cNvPr id="4813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p>
            <a:pPr lvl="0" algn="r">
              <a:buFont typeface="Arial" panose="020B0604020202020204" pitchFamily="34" charset="0"/>
              <a:buNone/>
            </a:pPr>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3988"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238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590550"/>
            <a:ext cx="1970088" cy="52863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31825" y="590550"/>
            <a:ext cx="5759450" cy="528637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3988"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238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3987"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39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31825" y="1600200"/>
            <a:ext cx="3863975"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3865563"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31188"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661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661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333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7987"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7987"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rgbClr val="4D4D4D"/>
              </a:solidFill>
              <a:effectLst/>
              <a:uLnTx/>
              <a:uFillTx/>
              <a:latin typeface="+mn-lt"/>
              <a:ea typeface="+mn-ea"/>
              <a:cs typeface="微软雅黑" panose="020B0503020204020204" pitchFamily="34" charset="-122"/>
            </a:endParaRPr>
          </a:p>
        </p:txBody>
      </p:sp>
      <p:sp>
        <p:nvSpPr>
          <p:cNvPr id="4" name="文本占位符 3"/>
          <p:cNvSpPr>
            <a:spLocks noGrp="1"/>
          </p:cNvSpPr>
          <p:nvPr>
            <p:ph type="body" sz="half" idx="2"/>
          </p:nvPr>
        </p:nvSpPr>
        <p:spPr>
          <a:xfrm>
            <a:off x="1792288" y="5367338"/>
            <a:ext cx="548798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590550"/>
            <a:ext cx="1970088" cy="52863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31825" y="590550"/>
            <a:ext cx="5759450" cy="528637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3988"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238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3987"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39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31825" y="1600200"/>
            <a:ext cx="3863975"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3865563"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31188"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661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661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3987"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39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333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7987"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7987"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rgbClr val="4D4D4D"/>
              </a:solidFill>
              <a:effectLst/>
              <a:uLnTx/>
              <a:uFillTx/>
              <a:latin typeface="+mn-lt"/>
              <a:ea typeface="+mn-ea"/>
              <a:cs typeface="微软雅黑" panose="020B0503020204020204" pitchFamily="34" charset="-122"/>
            </a:endParaRPr>
          </a:p>
        </p:txBody>
      </p:sp>
      <p:sp>
        <p:nvSpPr>
          <p:cNvPr id="4" name="文本占位符 3"/>
          <p:cNvSpPr>
            <a:spLocks noGrp="1"/>
          </p:cNvSpPr>
          <p:nvPr>
            <p:ph type="body" sz="half" idx="2"/>
          </p:nvPr>
        </p:nvSpPr>
        <p:spPr>
          <a:xfrm>
            <a:off x="1792288" y="5367338"/>
            <a:ext cx="548798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590550"/>
            <a:ext cx="1970088" cy="52863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31825" y="590550"/>
            <a:ext cx="5759450" cy="528637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31825" y="1600200"/>
            <a:ext cx="3863975"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3865563"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31188"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661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661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333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7987"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7987"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rgbClr val="4D4D4D"/>
              </a:solidFill>
              <a:effectLst/>
              <a:uLnTx/>
              <a:uFillTx/>
              <a:latin typeface="+mn-lt"/>
              <a:ea typeface="+mn-ea"/>
              <a:cs typeface="微软雅黑" panose="020B0503020204020204" pitchFamily="34" charset="-122"/>
            </a:endParaRPr>
          </a:p>
        </p:txBody>
      </p:sp>
      <p:sp>
        <p:nvSpPr>
          <p:cNvPr id="4" name="文本占位符 3"/>
          <p:cNvSpPr>
            <a:spLocks noGrp="1"/>
          </p:cNvSpPr>
          <p:nvPr>
            <p:ph type="body" sz="half" idx="2"/>
          </p:nvPr>
        </p:nvSpPr>
        <p:spPr>
          <a:xfrm>
            <a:off x="1792288" y="5367338"/>
            <a:ext cx="548798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6" Type="http://schemas.openxmlformats.org/officeDocument/2006/relationships/theme" Target="../theme/theme3.xml"/><Relationship Id="rId25" Type="http://schemas.openxmlformats.org/officeDocument/2006/relationships/image" Target="../media/image14.png"/><Relationship Id="rId24" Type="http://schemas.openxmlformats.org/officeDocument/2006/relationships/image" Target="../media/image13.png"/><Relationship Id="rId23" Type="http://schemas.openxmlformats.org/officeDocument/2006/relationships/image" Target="../media/image12.png"/><Relationship Id="rId22" Type="http://schemas.openxmlformats.org/officeDocument/2006/relationships/image" Target="../media/image11.png"/><Relationship Id="rId21" Type="http://schemas.openxmlformats.org/officeDocument/2006/relationships/image" Target="../media/image10.png"/><Relationship Id="rId20" Type="http://schemas.openxmlformats.org/officeDocument/2006/relationships/image" Target="../media/image9.png"/><Relationship Id="rId2" Type="http://schemas.openxmlformats.org/officeDocument/2006/relationships/slideLayout" Target="../slideLayouts/slideLayout24.xml"/><Relationship Id="rId19" Type="http://schemas.openxmlformats.org/officeDocument/2006/relationships/image" Target="../media/image8.png"/><Relationship Id="rId18" Type="http://schemas.openxmlformats.org/officeDocument/2006/relationships/image" Target="../media/image7.png"/><Relationship Id="rId17" Type="http://schemas.openxmlformats.org/officeDocument/2006/relationships/image" Target="../media/image6.png"/><Relationship Id="rId16" Type="http://schemas.openxmlformats.org/officeDocument/2006/relationships/image" Target="../media/image5.png"/><Relationship Id="rId15" Type="http://schemas.openxmlformats.org/officeDocument/2006/relationships/image" Target="../media/image4.png"/><Relationship Id="rId14" Type="http://schemas.openxmlformats.org/officeDocument/2006/relationships/image" Target="../media/image3.png"/><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Rectangle 2"/>
          <p:cNvSpPr>
            <a:spLocks noGrp="1"/>
          </p:cNvSpPr>
          <p:nvPr>
            <p:ph type="title"/>
          </p:nvPr>
        </p:nvSpPr>
        <p:spPr>
          <a:xfrm>
            <a:off x="631825" y="590550"/>
            <a:ext cx="7881938" cy="63500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Rectangle 3"/>
          <p:cNvSpPr>
            <a:spLocks noGrp="1"/>
          </p:cNvSpPr>
          <p:nvPr>
            <p:ph type="body" idx="1"/>
          </p:nvPr>
        </p:nvSpPr>
        <p:spPr>
          <a:xfrm>
            <a:off x="631825" y="1600200"/>
            <a:ext cx="7881938" cy="4276725"/>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spcBef>
          <a:spcPct val="0"/>
        </a:spcBef>
        <a:spcAft>
          <a:spcPct val="0"/>
        </a:spcAft>
        <a:defRPr sz="2400">
          <a:solidFill>
            <a:srgbClr val="4D4D4D"/>
          </a:solidFill>
          <a:latin typeface="+mj-lt"/>
          <a:ea typeface="+mj-ea"/>
          <a:cs typeface="+mj-cs"/>
        </a:defRPr>
      </a:lvl1pPr>
      <a:lvl2pPr algn="l" rtl="0" eaLnBrk="0" fontAlgn="base" hangingPunct="0">
        <a:spcBef>
          <a:spcPct val="0"/>
        </a:spcBef>
        <a:spcAft>
          <a:spcPct val="0"/>
        </a:spcAft>
        <a:defRPr sz="2400">
          <a:solidFill>
            <a:srgbClr val="4D4D4D"/>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rgbClr val="4D4D4D"/>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rgbClr val="4D4D4D"/>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rgbClr val="4D4D4D"/>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rgbClr val="4D4D4D"/>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rgbClr val="4D4D4D"/>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rgbClr val="4D4D4D"/>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rgbClr val="4D4D4D"/>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a:solidFill>
            <a:srgbClr val="4D4D4D"/>
          </a:solidFill>
          <a:latin typeface="+mn-lt"/>
          <a:ea typeface="+mn-ea"/>
          <a:cs typeface="微软雅黑" panose="020B0503020204020204" pitchFamily="34" charset="-122"/>
        </a:defRPr>
      </a:lvl1pPr>
      <a:lvl2pPr marL="742950" indent="-285750" algn="l" rtl="0" eaLnBrk="0" fontAlgn="base" hangingPunct="0">
        <a:spcBef>
          <a:spcPct val="20000"/>
        </a:spcBef>
        <a:spcAft>
          <a:spcPct val="0"/>
        </a:spcAft>
        <a:buChar char="–"/>
        <a:defRPr sz="2000">
          <a:solidFill>
            <a:srgbClr val="4D4D4D"/>
          </a:solidFill>
          <a:latin typeface="+mn-lt"/>
          <a:ea typeface="仿宋_GB2312" panose="02010609030101010101" charset="-122"/>
          <a:cs typeface="仿宋_GB2312" panose="0201060903010101010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cs typeface="仿宋_GB2312" panose="02010609030101010101"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cs typeface="仿宋_GB2312" panose="02010609030101010101"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cs typeface="仿宋_GB2312" panose="02010609030101010101"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2050" name="Rectangle 2"/>
          <p:cNvSpPr>
            <a:spLocks noGrp="1"/>
          </p:cNvSpPr>
          <p:nvPr>
            <p:ph type="title"/>
          </p:nvPr>
        </p:nvSpPr>
        <p:spPr>
          <a:xfrm>
            <a:off x="631825" y="590550"/>
            <a:ext cx="7881938" cy="635000"/>
          </a:xfrm>
          <a:prstGeom prst="rect">
            <a:avLst/>
          </a:prstGeom>
          <a:noFill/>
          <a:ln w="9525">
            <a:noFill/>
          </a:ln>
        </p:spPr>
        <p:txBody>
          <a:bodyPr anchor="ctr"/>
          <a:p>
            <a:pPr lvl="0"/>
            <a:r>
              <a:rPr lang="zh-CN" altLang="en-US" dirty="0"/>
              <a:t>单击此处编辑母版标题样式</a:t>
            </a:r>
            <a:endParaRPr lang="zh-CN" altLang="en-US" dirty="0"/>
          </a:p>
        </p:txBody>
      </p:sp>
      <p:sp>
        <p:nvSpPr>
          <p:cNvPr id="2051" name="Rectangle 3"/>
          <p:cNvSpPr>
            <a:spLocks noGrp="1"/>
          </p:cNvSpPr>
          <p:nvPr>
            <p:ph type="body" idx="1"/>
          </p:nvPr>
        </p:nvSpPr>
        <p:spPr>
          <a:xfrm>
            <a:off x="631825" y="1600200"/>
            <a:ext cx="7881938" cy="4276725"/>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sz="2400">
          <a:solidFill>
            <a:srgbClr val="4D4D4D"/>
          </a:solidFill>
          <a:latin typeface="+mj-lt"/>
          <a:ea typeface="+mj-ea"/>
          <a:cs typeface="+mj-cs"/>
        </a:defRPr>
      </a:lvl1pPr>
      <a:lvl2pPr algn="l" rtl="0" eaLnBrk="0" fontAlgn="base" hangingPunct="0">
        <a:spcBef>
          <a:spcPct val="0"/>
        </a:spcBef>
        <a:spcAft>
          <a:spcPct val="0"/>
        </a:spcAft>
        <a:defRPr sz="2400">
          <a:solidFill>
            <a:srgbClr val="4D4D4D"/>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rgbClr val="4D4D4D"/>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rgbClr val="4D4D4D"/>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rgbClr val="4D4D4D"/>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rgbClr val="4D4D4D"/>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rgbClr val="4D4D4D"/>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rgbClr val="4D4D4D"/>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rgbClr val="4D4D4D"/>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a:solidFill>
            <a:srgbClr val="4D4D4D"/>
          </a:solidFill>
          <a:latin typeface="+mn-lt"/>
          <a:ea typeface="+mn-ea"/>
          <a:cs typeface="微软雅黑" panose="020B0503020204020204" pitchFamily="34" charset="-122"/>
        </a:defRPr>
      </a:lvl1pPr>
      <a:lvl2pPr marL="742950" indent="-285750" algn="l" rtl="0" eaLnBrk="0" fontAlgn="base" hangingPunct="0">
        <a:spcBef>
          <a:spcPct val="20000"/>
        </a:spcBef>
        <a:spcAft>
          <a:spcPct val="0"/>
        </a:spcAft>
        <a:buChar char="–"/>
        <a:defRPr sz="2000">
          <a:solidFill>
            <a:srgbClr val="4D4D4D"/>
          </a:solidFill>
          <a:latin typeface="+mn-lt"/>
          <a:ea typeface="仿宋_GB2312" panose="02010609030101010101" charset="-122"/>
          <a:cs typeface="仿宋_GB2312" panose="0201060903010101010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cs typeface="仿宋_GB2312" panose="02010609030101010101"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cs typeface="仿宋_GB2312" panose="02010609030101010101"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cs typeface="仿宋_GB2312" panose="02010609030101010101"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pic>
        <p:nvPicPr>
          <p:cNvPr id="4098" name="Picture 2" descr="PPECLOGO-eff-0-1"/>
          <p:cNvPicPr>
            <a:picLocks noChangeAspect="1"/>
          </p:cNvPicPr>
          <p:nvPr/>
        </p:nvPicPr>
        <p:blipFill>
          <a:blip r:embed="rId13"/>
          <a:stretch>
            <a:fillRect/>
          </a:stretch>
        </p:blipFill>
        <p:spPr>
          <a:xfrm>
            <a:off x="3109913" y="2886075"/>
            <a:ext cx="795337" cy="800100"/>
          </a:xfrm>
          <a:prstGeom prst="rect">
            <a:avLst/>
          </a:prstGeom>
          <a:noFill/>
          <a:ln w="9525">
            <a:noFill/>
          </a:ln>
        </p:spPr>
      </p:pic>
      <p:pic>
        <p:nvPicPr>
          <p:cNvPr id="4099" name="Picture 3" descr="PPECLOGO-eff-0-2"/>
          <p:cNvPicPr>
            <a:picLocks noChangeAspect="1"/>
          </p:cNvPicPr>
          <p:nvPr/>
        </p:nvPicPr>
        <p:blipFill>
          <a:blip r:embed="rId14"/>
          <a:stretch>
            <a:fillRect/>
          </a:stretch>
        </p:blipFill>
        <p:spPr>
          <a:xfrm>
            <a:off x="6321425" y="2757488"/>
            <a:ext cx="822325" cy="839787"/>
          </a:xfrm>
          <a:prstGeom prst="rect">
            <a:avLst/>
          </a:prstGeom>
          <a:noFill/>
          <a:ln w="9525">
            <a:noFill/>
          </a:ln>
        </p:spPr>
      </p:pic>
      <p:pic>
        <p:nvPicPr>
          <p:cNvPr id="4100" name="Picture 4" descr="PPECLOGO-eff-0-3"/>
          <p:cNvPicPr>
            <a:picLocks noChangeAspect="1"/>
          </p:cNvPicPr>
          <p:nvPr/>
        </p:nvPicPr>
        <p:blipFill>
          <a:blip r:embed="rId15"/>
          <a:stretch>
            <a:fillRect/>
          </a:stretch>
        </p:blipFill>
        <p:spPr>
          <a:xfrm>
            <a:off x="779463" y="1447800"/>
            <a:ext cx="2260600" cy="2376488"/>
          </a:xfrm>
          <a:prstGeom prst="rect">
            <a:avLst/>
          </a:prstGeom>
          <a:noFill/>
          <a:ln w="9525">
            <a:noFill/>
          </a:ln>
        </p:spPr>
      </p:pic>
      <p:pic>
        <p:nvPicPr>
          <p:cNvPr id="4101" name="Picture 5" descr="PPECLOGO-eff-0-1"/>
          <p:cNvPicPr>
            <a:picLocks noChangeAspect="1"/>
          </p:cNvPicPr>
          <p:nvPr/>
        </p:nvPicPr>
        <p:blipFill>
          <a:blip r:embed="rId16"/>
          <a:stretch>
            <a:fillRect/>
          </a:stretch>
        </p:blipFill>
        <p:spPr>
          <a:xfrm>
            <a:off x="3349625" y="3770313"/>
            <a:ext cx="393700" cy="396875"/>
          </a:xfrm>
          <a:prstGeom prst="rect">
            <a:avLst/>
          </a:prstGeom>
          <a:noFill/>
          <a:ln w="9525">
            <a:noFill/>
          </a:ln>
        </p:spPr>
      </p:pic>
      <p:pic>
        <p:nvPicPr>
          <p:cNvPr id="4102" name="Picture 6" descr="PPECLOGO-eff-0-1"/>
          <p:cNvPicPr>
            <a:picLocks noChangeAspect="1"/>
          </p:cNvPicPr>
          <p:nvPr/>
        </p:nvPicPr>
        <p:blipFill>
          <a:blip r:embed="rId17"/>
          <a:stretch>
            <a:fillRect/>
          </a:stretch>
        </p:blipFill>
        <p:spPr>
          <a:xfrm>
            <a:off x="5530850" y="2903538"/>
            <a:ext cx="301625" cy="303212"/>
          </a:xfrm>
          <a:prstGeom prst="rect">
            <a:avLst/>
          </a:prstGeom>
          <a:noFill/>
          <a:ln w="9525">
            <a:noFill/>
          </a:ln>
        </p:spPr>
      </p:pic>
      <p:pic>
        <p:nvPicPr>
          <p:cNvPr id="4103" name="Picture 8" descr="PPECLOGO-eff-0-2"/>
          <p:cNvPicPr>
            <a:picLocks noChangeAspect="1"/>
          </p:cNvPicPr>
          <p:nvPr/>
        </p:nvPicPr>
        <p:blipFill>
          <a:blip r:embed="rId18"/>
          <a:stretch>
            <a:fillRect/>
          </a:stretch>
        </p:blipFill>
        <p:spPr>
          <a:xfrm>
            <a:off x="3957638" y="2574925"/>
            <a:ext cx="736600" cy="750888"/>
          </a:xfrm>
          <a:prstGeom prst="rect">
            <a:avLst/>
          </a:prstGeom>
          <a:noFill/>
          <a:ln w="9525">
            <a:noFill/>
          </a:ln>
        </p:spPr>
      </p:pic>
      <p:pic>
        <p:nvPicPr>
          <p:cNvPr id="4104" name="Picture 9" descr="PPECLOGO-eff-5-4"/>
          <p:cNvPicPr>
            <a:picLocks noChangeAspect="1"/>
          </p:cNvPicPr>
          <p:nvPr/>
        </p:nvPicPr>
        <p:blipFill>
          <a:blip r:embed="rId19"/>
          <a:stretch>
            <a:fillRect/>
          </a:stretch>
        </p:blipFill>
        <p:spPr>
          <a:xfrm>
            <a:off x="2446338" y="3206750"/>
            <a:ext cx="1108075" cy="1123950"/>
          </a:xfrm>
          <a:prstGeom prst="rect">
            <a:avLst/>
          </a:prstGeom>
          <a:noFill/>
          <a:ln w="9525">
            <a:noFill/>
          </a:ln>
        </p:spPr>
      </p:pic>
      <p:pic>
        <p:nvPicPr>
          <p:cNvPr id="4105" name="Picture 10" descr="PPECLOGO-eff-5-2"/>
          <p:cNvPicPr>
            <a:picLocks noChangeAspect="1"/>
          </p:cNvPicPr>
          <p:nvPr/>
        </p:nvPicPr>
        <p:blipFill>
          <a:blip r:embed="rId20"/>
          <a:stretch>
            <a:fillRect/>
          </a:stretch>
        </p:blipFill>
        <p:spPr>
          <a:xfrm>
            <a:off x="4013200" y="3446463"/>
            <a:ext cx="1376363" cy="1435100"/>
          </a:xfrm>
          <a:prstGeom prst="rect">
            <a:avLst/>
          </a:prstGeom>
          <a:noFill/>
          <a:ln w="9525">
            <a:noFill/>
          </a:ln>
        </p:spPr>
      </p:pic>
      <p:pic>
        <p:nvPicPr>
          <p:cNvPr id="4106" name="Picture 11" descr="PPECLOGO-eff-5-4"/>
          <p:cNvPicPr>
            <a:picLocks noChangeAspect="1"/>
          </p:cNvPicPr>
          <p:nvPr/>
        </p:nvPicPr>
        <p:blipFill>
          <a:blip r:embed="rId21"/>
          <a:stretch>
            <a:fillRect/>
          </a:stretch>
        </p:blipFill>
        <p:spPr>
          <a:xfrm>
            <a:off x="7413625" y="2725738"/>
            <a:ext cx="836613" cy="850900"/>
          </a:xfrm>
          <a:prstGeom prst="rect">
            <a:avLst/>
          </a:prstGeom>
          <a:noFill/>
          <a:ln w="9525">
            <a:noFill/>
          </a:ln>
        </p:spPr>
      </p:pic>
      <p:pic>
        <p:nvPicPr>
          <p:cNvPr id="4107" name="Picture 12" descr="PPECLOGO-eff-0-1"/>
          <p:cNvPicPr>
            <a:picLocks noChangeAspect="1"/>
          </p:cNvPicPr>
          <p:nvPr/>
        </p:nvPicPr>
        <p:blipFill>
          <a:blip r:embed="rId22"/>
          <a:stretch>
            <a:fillRect/>
          </a:stretch>
        </p:blipFill>
        <p:spPr>
          <a:xfrm>
            <a:off x="5956300" y="3624263"/>
            <a:ext cx="390525" cy="393700"/>
          </a:xfrm>
          <a:prstGeom prst="rect">
            <a:avLst/>
          </a:prstGeom>
          <a:noFill/>
          <a:ln w="9525">
            <a:noFill/>
          </a:ln>
        </p:spPr>
      </p:pic>
      <p:pic>
        <p:nvPicPr>
          <p:cNvPr id="4108" name="Picture 13" descr="PPECLOGO-eff-0-1"/>
          <p:cNvPicPr>
            <a:picLocks noChangeAspect="1"/>
          </p:cNvPicPr>
          <p:nvPr/>
        </p:nvPicPr>
        <p:blipFill>
          <a:blip r:embed="rId22"/>
          <a:stretch>
            <a:fillRect/>
          </a:stretch>
        </p:blipFill>
        <p:spPr>
          <a:xfrm>
            <a:off x="8439150" y="2365375"/>
            <a:ext cx="392113" cy="392113"/>
          </a:xfrm>
          <a:prstGeom prst="rect">
            <a:avLst/>
          </a:prstGeom>
          <a:noFill/>
          <a:ln w="9525">
            <a:noFill/>
          </a:ln>
        </p:spPr>
      </p:pic>
      <p:pic>
        <p:nvPicPr>
          <p:cNvPr id="4109" name="Picture 14" descr="PPECLOGO-eff2-1-2"/>
          <p:cNvPicPr>
            <a:picLocks noChangeAspect="1"/>
          </p:cNvPicPr>
          <p:nvPr/>
        </p:nvPicPr>
        <p:blipFill>
          <a:blip r:embed="rId23"/>
          <a:stretch>
            <a:fillRect/>
          </a:stretch>
        </p:blipFill>
        <p:spPr>
          <a:xfrm>
            <a:off x="1539875" y="2795588"/>
            <a:ext cx="1273175" cy="1428750"/>
          </a:xfrm>
          <a:prstGeom prst="rect">
            <a:avLst/>
          </a:prstGeom>
          <a:noFill/>
          <a:ln w="9525">
            <a:noFill/>
          </a:ln>
        </p:spPr>
      </p:pic>
      <p:pic>
        <p:nvPicPr>
          <p:cNvPr id="4110" name="Picture 15" descr="PPECLOGO-eff2-1-3"/>
          <p:cNvPicPr>
            <a:picLocks noChangeAspect="1"/>
          </p:cNvPicPr>
          <p:nvPr/>
        </p:nvPicPr>
        <p:blipFill>
          <a:blip r:embed="rId24"/>
          <a:stretch>
            <a:fillRect/>
          </a:stretch>
        </p:blipFill>
        <p:spPr>
          <a:xfrm>
            <a:off x="2987675" y="2786063"/>
            <a:ext cx="327025" cy="365125"/>
          </a:xfrm>
          <a:prstGeom prst="rect">
            <a:avLst/>
          </a:prstGeom>
          <a:noFill/>
          <a:ln w="9525">
            <a:noFill/>
          </a:ln>
        </p:spPr>
      </p:pic>
      <p:pic>
        <p:nvPicPr>
          <p:cNvPr id="4111" name="Picture 16" descr="PPECLOGO-eff2-1-4"/>
          <p:cNvPicPr>
            <a:picLocks noChangeAspect="1"/>
          </p:cNvPicPr>
          <p:nvPr/>
        </p:nvPicPr>
        <p:blipFill>
          <a:blip r:embed="rId25"/>
          <a:stretch>
            <a:fillRect/>
          </a:stretch>
        </p:blipFill>
        <p:spPr>
          <a:xfrm>
            <a:off x="6388100" y="3325813"/>
            <a:ext cx="527050" cy="585787"/>
          </a:xfrm>
          <a:prstGeom prst="rect">
            <a:avLst/>
          </a:prstGeom>
          <a:noFill/>
          <a:ln w="9525">
            <a:noFill/>
          </a:ln>
        </p:spPr>
      </p:pic>
      <p:pic>
        <p:nvPicPr>
          <p:cNvPr id="4112" name="Picture 17" descr="PPECLOGO-eff2-1-3"/>
          <p:cNvPicPr>
            <a:picLocks noChangeAspect="1"/>
          </p:cNvPicPr>
          <p:nvPr/>
        </p:nvPicPr>
        <p:blipFill>
          <a:blip r:embed="rId24"/>
          <a:stretch>
            <a:fillRect/>
          </a:stretch>
        </p:blipFill>
        <p:spPr>
          <a:xfrm>
            <a:off x="6927850" y="2909888"/>
            <a:ext cx="269875" cy="301625"/>
          </a:xfrm>
          <a:prstGeom prst="rect">
            <a:avLst/>
          </a:prstGeom>
          <a:noFill/>
          <a:ln w="9525">
            <a:noFill/>
          </a:ln>
        </p:spPr>
      </p:pic>
      <p:pic>
        <p:nvPicPr>
          <p:cNvPr id="4113" name="Picture 18" descr="PPECLOGO-eff2-1-3"/>
          <p:cNvPicPr>
            <a:picLocks noChangeAspect="1"/>
          </p:cNvPicPr>
          <p:nvPr/>
        </p:nvPicPr>
        <p:blipFill>
          <a:blip r:embed="rId24"/>
          <a:stretch>
            <a:fillRect/>
          </a:stretch>
        </p:blipFill>
        <p:spPr>
          <a:xfrm>
            <a:off x="7307263" y="3446463"/>
            <a:ext cx="211137" cy="236537"/>
          </a:xfrm>
          <a:prstGeom prst="rect">
            <a:avLst/>
          </a:prstGeom>
          <a:noFill/>
          <a:ln w="9525">
            <a:noFill/>
          </a:ln>
        </p:spPr>
      </p:pic>
      <p:sp>
        <p:nvSpPr>
          <p:cNvPr id="4114" name="Rectangle 2"/>
          <p:cNvSpPr>
            <a:spLocks noGrp="1"/>
          </p:cNvSpPr>
          <p:nvPr>
            <p:ph type="title"/>
          </p:nvPr>
        </p:nvSpPr>
        <p:spPr>
          <a:xfrm>
            <a:off x="631825" y="590550"/>
            <a:ext cx="7881938" cy="635000"/>
          </a:xfrm>
          <a:prstGeom prst="rect">
            <a:avLst/>
          </a:prstGeom>
          <a:noFill/>
          <a:ln w="9525">
            <a:noFill/>
          </a:ln>
        </p:spPr>
        <p:txBody>
          <a:bodyPr anchor="ctr"/>
          <a:p>
            <a:pPr lvl="0"/>
            <a:r>
              <a:rPr lang="zh-CN" altLang="en-US" dirty="0"/>
              <a:t>单击此处编辑母版标题样式</a:t>
            </a:r>
            <a:endParaRPr lang="zh-CN" altLang="en-US" dirty="0"/>
          </a:p>
        </p:txBody>
      </p:sp>
      <p:sp>
        <p:nvSpPr>
          <p:cNvPr id="4115" name="Rectangle 3"/>
          <p:cNvSpPr>
            <a:spLocks noGrp="1"/>
          </p:cNvSpPr>
          <p:nvPr>
            <p:ph type="body" idx="1"/>
          </p:nvPr>
        </p:nvSpPr>
        <p:spPr>
          <a:xfrm>
            <a:off x="631825" y="1600200"/>
            <a:ext cx="7881938" cy="4276725"/>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0" fontAlgn="base" hangingPunct="0">
        <a:spcBef>
          <a:spcPct val="0"/>
        </a:spcBef>
        <a:spcAft>
          <a:spcPct val="0"/>
        </a:spcAft>
        <a:defRPr sz="2400">
          <a:solidFill>
            <a:srgbClr val="4D4D4D"/>
          </a:solidFill>
          <a:latin typeface="+mj-lt"/>
          <a:ea typeface="+mj-ea"/>
          <a:cs typeface="+mj-cs"/>
        </a:defRPr>
      </a:lvl1pPr>
      <a:lvl2pPr algn="l" rtl="0" eaLnBrk="0" fontAlgn="base" hangingPunct="0">
        <a:spcBef>
          <a:spcPct val="0"/>
        </a:spcBef>
        <a:spcAft>
          <a:spcPct val="0"/>
        </a:spcAft>
        <a:defRPr sz="2400">
          <a:solidFill>
            <a:srgbClr val="4D4D4D"/>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rgbClr val="4D4D4D"/>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rgbClr val="4D4D4D"/>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rgbClr val="4D4D4D"/>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rgbClr val="4D4D4D"/>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rgbClr val="4D4D4D"/>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rgbClr val="4D4D4D"/>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rgbClr val="4D4D4D"/>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a:solidFill>
            <a:srgbClr val="4D4D4D"/>
          </a:solidFill>
          <a:latin typeface="+mn-lt"/>
          <a:ea typeface="+mn-ea"/>
          <a:cs typeface="微软雅黑" panose="020B0503020204020204" pitchFamily="34" charset="-122"/>
        </a:defRPr>
      </a:lvl1pPr>
      <a:lvl2pPr marL="742950" indent="-285750" algn="l" rtl="0" eaLnBrk="0" fontAlgn="base" hangingPunct="0">
        <a:spcBef>
          <a:spcPct val="20000"/>
        </a:spcBef>
        <a:spcAft>
          <a:spcPct val="0"/>
        </a:spcAft>
        <a:buChar char="–"/>
        <a:defRPr sz="2000">
          <a:solidFill>
            <a:srgbClr val="4D4D4D"/>
          </a:solidFill>
          <a:latin typeface="+mn-lt"/>
          <a:ea typeface="仿宋_GB2312" panose="02010609030101010101" charset="-122"/>
          <a:cs typeface="仿宋_GB2312" panose="0201060903010101010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cs typeface="仿宋_GB2312" panose="02010609030101010101"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cs typeface="仿宋_GB2312" panose="02010609030101010101"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cs typeface="仿宋_GB2312" panose="02010609030101010101"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16.png"/><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image" Target="../media/image17.jpeg"/></Relationships>
</file>

<file path=ppt/slides/_rels/slide4.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24.png"/><Relationship Id="rId17" Type="http://schemas.openxmlformats.org/officeDocument/2006/relationships/slideLayout" Target="../slideLayouts/slideLayout7.xml"/><Relationship Id="rId16" Type="http://schemas.openxmlformats.org/officeDocument/2006/relationships/image" Target="../media/image25.png"/><Relationship Id="rId15" Type="http://schemas.openxmlformats.org/officeDocument/2006/relationships/tags" Target="../tags/tag13.xml"/><Relationship Id="rId14" Type="http://schemas.openxmlformats.org/officeDocument/2006/relationships/tags" Target="../tags/tag12.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image" Target="../media/image17.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6631" name="Rectangle 37"/>
          <p:cNvSpPr/>
          <p:nvPr/>
        </p:nvSpPr>
        <p:spPr>
          <a:xfrm>
            <a:off x="3125153" y="1903413"/>
            <a:ext cx="46037" cy="3254375"/>
          </a:xfrm>
          <a:prstGeom prst="rect">
            <a:avLst/>
          </a:prstGeom>
          <a:solidFill>
            <a:schemeClr val="tx1"/>
          </a:solidFill>
          <a:ln w="9525">
            <a:noFill/>
          </a:ln>
        </p:spPr>
        <p:txBody>
          <a:bodyPr/>
          <a:lstStyle>
            <a:lvl1pPr marL="342900" indent="-342900" algn="l" rtl="0" eaLnBrk="0" fontAlgn="base" hangingPunct="0">
              <a:spcBef>
                <a:spcPct val="20000"/>
              </a:spcBef>
              <a:spcAft>
                <a:spcPct val="0"/>
              </a:spcAft>
              <a:buChar char="•"/>
              <a:defRPr sz="2000">
                <a:solidFill>
                  <a:srgbClr val="4D4D4D"/>
                </a:solidFill>
                <a:latin typeface="+mn-lt"/>
                <a:ea typeface="+mn-ea"/>
                <a:cs typeface="微软雅黑" panose="020B0503020204020204" pitchFamily="34" charset="-122"/>
              </a:defRPr>
            </a:lvl1pPr>
            <a:lvl2pPr marL="742950" indent="-285750" algn="l" rtl="0" eaLnBrk="0" fontAlgn="base" hangingPunct="0">
              <a:spcBef>
                <a:spcPct val="20000"/>
              </a:spcBef>
              <a:spcAft>
                <a:spcPct val="0"/>
              </a:spcAft>
              <a:buChar char="–"/>
              <a:defRPr sz="2000">
                <a:solidFill>
                  <a:srgbClr val="4D4D4D"/>
                </a:solidFill>
                <a:latin typeface="+mn-lt"/>
                <a:ea typeface="仿宋_GB2312" panose="02010609030101010101" charset="-122"/>
                <a:cs typeface="仿宋_GB2312" panose="0201060903010101010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cs typeface="仿宋_GB2312" panose="02010609030101010101"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cs typeface="仿宋_GB2312" panose="02010609030101010101"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cs typeface="仿宋_GB2312" panose="02010609030101010101" charset="-122"/>
              </a:defRPr>
            </a:lvl5pPr>
          </a:lstStyle>
          <a:p>
            <a:pPr marL="0" lvl="0" indent="0" eaLnBrk="1" hangingPunct="1">
              <a:spcBef>
                <a:spcPct val="0"/>
              </a:spcBef>
              <a:buNone/>
            </a:pPr>
            <a:endParaRPr lang="zh-CN" altLang="en-US" sz="1800" dirty="0">
              <a:solidFill>
                <a:srgbClr val="008D7C"/>
              </a:solidFill>
              <a:ea typeface="宋体" panose="02010600030101010101" pitchFamily="2" charset="-122"/>
            </a:endParaRPr>
          </a:p>
        </p:txBody>
      </p:sp>
      <p:sp>
        <p:nvSpPr>
          <p:cNvPr id="26632" name="Freeform 38"/>
          <p:cNvSpPr/>
          <p:nvPr/>
        </p:nvSpPr>
        <p:spPr>
          <a:xfrm>
            <a:off x="3169603" y="1903413"/>
            <a:ext cx="192087" cy="436562"/>
          </a:xfrm>
          <a:custGeom>
            <a:avLst/>
            <a:gdLst/>
            <a:ahLst/>
            <a:cxnLst>
              <a:cxn ang="0">
                <a:pos x="2147483646" y="2147483646"/>
              </a:cxn>
              <a:cxn ang="0">
                <a:pos x="2147483646" y="2147483646"/>
              </a:cxn>
              <a:cxn ang="0">
                <a:pos x="0" y="2147483646"/>
              </a:cxn>
              <a:cxn ang="0">
                <a:pos x="0" y="2147483646"/>
              </a:cxn>
              <a:cxn ang="0">
                <a:pos x="0" y="0"/>
              </a:cxn>
              <a:cxn ang="0">
                <a:pos x="2147483646" y="2147483646"/>
              </a:cxn>
              <a:cxn ang="0">
                <a:pos x="2147483646" y="2147483646"/>
              </a:cxn>
            </a:cxnLst>
            <a:pathLst>
              <a:path w="288" h="788">
                <a:moveTo>
                  <a:pt x="288" y="394"/>
                </a:moveTo>
                <a:lnTo>
                  <a:pt x="144" y="591"/>
                </a:lnTo>
                <a:lnTo>
                  <a:pt x="0" y="788"/>
                </a:lnTo>
                <a:lnTo>
                  <a:pt x="0" y="394"/>
                </a:lnTo>
                <a:lnTo>
                  <a:pt x="0" y="0"/>
                </a:lnTo>
                <a:lnTo>
                  <a:pt x="144" y="197"/>
                </a:lnTo>
                <a:lnTo>
                  <a:pt x="288" y="394"/>
                </a:lnTo>
                <a:close/>
              </a:path>
            </a:pathLst>
          </a:custGeom>
          <a:solidFill>
            <a:schemeClr val="tx1">
              <a:alpha val="100000"/>
            </a:schemeClr>
          </a:solidFill>
          <a:ln w="9525">
            <a:noFill/>
          </a:ln>
        </p:spPr>
        <p:txBody>
          <a:bodyPr/>
          <a:p>
            <a:endParaRPr lang="zh-CN" altLang="en-US"/>
          </a:p>
        </p:txBody>
      </p:sp>
      <p:sp>
        <p:nvSpPr>
          <p:cNvPr id="26636" name="TextBox 44"/>
          <p:cNvSpPr txBox="1"/>
          <p:nvPr/>
        </p:nvSpPr>
        <p:spPr>
          <a:xfrm>
            <a:off x="3491865" y="1765300"/>
            <a:ext cx="3242945" cy="64516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2000">
                <a:solidFill>
                  <a:srgbClr val="4D4D4D"/>
                </a:solidFill>
                <a:latin typeface="+mn-lt"/>
                <a:ea typeface="+mn-ea"/>
                <a:cs typeface="微软雅黑" panose="020B0503020204020204" pitchFamily="34" charset="-122"/>
              </a:defRPr>
            </a:lvl1pPr>
            <a:lvl2pPr marL="742950" indent="-285750" algn="l" rtl="0" eaLnBrk="0" fontAlgn="base" hangingPunct="0">
              <a:spcBef>
                <a:spcPct val="20000"/>
              </a:spcBef>
              <a:spcAft>
                <a:spcPct val="0"/>
              </a:spcAft>
              <a:buChar char="–"/>
              <a:defRPr sz="2000">
                <a:solidFill>
                  <a:srgbClr val="4D4D4D"/>
                </a:solidFill>
                <a:latin typeface="+mn-lt"/>
                <a:ea typeface="仿宋_GB2312" panose="02010609030101010101" charset="-122"/>
                <a:cs typeface="仿宋_GB2312" panose="0201060903010101010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cs typeface="仿宋_GB2312" panose="02010609030101010101"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cs typeface="仿宋_GB2312" panose="02010609030101010101"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cs typeface="仿宋_GB2312" panose="02010609030101010101" charset="-122"/>
              </a:defRPr>
            </a:lvl5pPr>
          </a:lstStyle>
          <a:p>
            <a:pPr marL="0" lvl="0" indent="0" algn="dist" eaLnBrk="1" hangingPunct="1">
              <a:spcBef>
                <a:spcPct val="0"/>
              </a:spcBef>
              <a:buNone/>
            </a:pPr>
            <a:r>
              <a:rPr lang="zh-CN" altLang="en-US" sz="3600" b="1" dirty="0">
                <a:solidFill>
                  <a:schemeClr val="accent1"/>
                </a:solidFill>
                <a:latin typeface="微软雅黑" panose="020B0503020204020204" pitchFamily="34" charset="-122"/>
              </a:rPr>
              <a:t>投资优惠政策</a:t>
            </a:r>
            <a:endParaRPr lang="zh-CN" altLang="en-US" sz="3600" b="1" dirty="0">
              <a:solidFill>
                <a:schemeClr val="accent1"/>
              </a:solidFill>
              <a:latin typeface="微软雅黑" panose="020B0503020204020204" pitchFamily="34" charset="-122"/>
            </a:endParaRPr>
          </a:p>
        </p:txBody>
      </p:sp>
      <p:sp>
        <p:nvSpPr>
          <p:cNvPr id="26637" name="TextBox 45"/>
          <p:cNvSpPr txBox="1"/>
          <p:nvPr/>
        </p:nvSpPr>
        <p:spPr>
          <a:xfrm>
            <a:off x="4323715" y="2534920"/>
            <a:ext cx="3429000" cy="55308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a:solidFill>
                  <a:srgbClr val="4D4D4D"/>
                </a:solidFill>
                <a:latin typeface="+mn-lt"/>
                <a:ea typeface="+mn-ea"/>
                <a:cs typeface="微软雅黑" panose="020B0503020204020204" pitchFamily="34" charset="-122"/>
              </a:defRPr>
            </a:lvl1pPr>
            <a:lvl2pPr marL="742950" indent="-285750" algn="l" rtl="0" eaLnBrk="0" fontAlgn="base" hangingPunct="0">
              <a:spcBef>
                <a:spcPct val="20000"/>
              </a:spcBef>
              <a:spcAft>
                <a:spcPct val="0"/>
              </a:spcAft>
              <a:buChar char="–"/>
              <a:defRPr sz="2000">
                <a:solidFill>
                  <a:srgbClr val="4D4D4D"/>
                </a:solidFill>
                <a:latin typeface="+mn-lt"/>
                <a:ea typeface="仿宋_GB2312" panose="02010609030101010101" charset="-122"/>
                <a:cs typeface="仿宋_GB2312" panose="0201060903010101010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cs typeface="仿宋_GB2312" panose="02010609030101010101"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cs typeface="仿宋_GB2312" panose="02010609030101010101"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cs typeface="仿宋_GB2312" panose="02010609030101010101" charset="-122"/>
              </a:defRPr>
            </a:lvl5pPr>
          </a:lstStyle>
          <a:p>
            <a:pPr marL="0" lvl="0" indent="0" eaLnBrk="1" hangingPunct="1">
              <a:lnSpc>
                <a:spcPct val="150000"/>
              </a:lnSpc>
              <a:spcBef>
                <a:spcPct val="0"/>
              </a:spcBef>
              <a:buNone/>
            </a:pPr>
            <a:r>
              <a:rPr lang="zh-CN" altLang="zh-CN" dirty="0">
                <a:solidFill>
                  <a:schemeClr val="accent1"/>
                </a:solidFill>
                <a:latin typeface="微软雅黑" panose="020B0503020204020204" pitchFamily="34" charset="-122"/>
              </a:rPr>
              <a:t>兰白自创区</a:t>
            </a:r>
            <a:endParaRPr lang="zh-CN" altLang="zh-CN" dirty="0">
              <a:solidFill>
                <a:schemeClr val="accent1"/>
              </a:solidFill>
              <a:latin typeface="微软雅黑" panose="020B0503020204020204" pitchFamily="34" charset="-122"/>
            </a:endParaRPr>
          </a:p>
        </p:txBody>
      </p:sp>
      <p:sp>
        <p:nvSpPr>
          <p:cNvPr id="26638" name="TextBox 46"/>
          <p:cNvSpPr txBox="1"/>
          <p:nvPr/>
        </p:nvSpPr>
        <p:spPr>
          <a:xfrm>
            <a:off x="4251960" y="3331210"/>
            <a:ext cx="3429000" cy="55308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a:solidFill>
                  <a:srgbClr val="4D4D4D"/>
                </a:solidFill>
                <a:latin typeface="+mn-lt"/>
                <a:ea typeface="+mn-ea"/>
                <a:cs typeface="微软雅黑" panose="020B0503020204020204" pitchFamily="34" charset="-122"/>
              </a:defRPr>
            </a:lvl1pPr>
            <a:lvl2pPr marL="742950" indent="-285750" algn="l" rtl="0" eaLnBrk="0" fontAlgn="base" hangingPunct="0">
              <a:spcBef>
                <a:spcPct val="20000"/>
              </a:spcBef>
              <a:spcAft>
                <a:spcPct val="0"/>
              </a:spcAft>
              <a:buChar char="–"/>
              <a:defRPr sz="2000">
                <a:solidFill>
                  <a:srgbClr val="4D4D4D"/>
                </a:solidFill>
                <a:latin typeface="+mn-lt"/>
                <a:ea typeface="仿宋_GB2312" panose="02010609030101010101" charset="-122"/>
                <a:cs typeface="仿宋_GB2312" panose="0201060903010101010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cs typeface="仿宋_GB2312" panose="02010609030101010101"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cs typeface="仿宋_GB2312" panose="02010609030101010101"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cs typeface="仿宋_GB2312" panose="02010609030101010101" charset="-122"/>
              </a:defRPr>
            </a:lvl5pPr>
          </a:lstStyle>
          <a:p>
            <a:pPr marL="0" lvl="0" indent="0" eaLnBrk="1" hangingPunct="1">
              <a:lnSpc>
                <a:spcPct val="150000"/>
              </a:lnSpc>
              <a:spcBef>
                <a:spcPct val="0"/>
              </a:spcBef>
              <a:buNone/>
            </a:pPr>
            <a:r>
              <a:rPr lang="zh-CN" altLang="en-US" dirty="0">
                <a:solidFill>
                  <a:schemeClr val="accent1"/>
                </a:solidFill>
                <a:latin typeface="微软雅黑" panose="020B0503020204020204" pitchFamily="34" charset="-122"/>
                <a:sym typeface="+mn-ea"/>
              </a:rPr>
              <a:t>生物医药加速器</a:t>
            </a:r>
            <a:endParaRPr lang="zh-CN" altLang="en-US" dirty="0">
              <a:solidFill>
                <a:schemeClr val="accent1"/>
              </a:solidFill>
              <a:latin typeface="微软雅黑" panose="020B0503020204020204" pitchFamily="34" charset="-122"/>
              <a:sym typeface="+mn-ea"/>
            </a:endParaRPr>
          </a:p>
        </p:txBody>
      </p:sp>
      <p:grpSp>
        <p:nvGrpSpPr>
          <p:cNvPr id="26640" name="组合 49"/>
          <p:cNvGrpSpPr/>
          <p:nvPr/>
        </p:nvGrpSpPr>
        <p:grpSpPr>
          <a:xfrm>
            <a:off x="962978" y="2667000"/>
            <a:ext cx="1822450" cy="1827213"/>
            <a:chOff x="0" y="0"/>
            <a:chExt cx="2493962" cy="2500312"/>
          </a:xfrm>
        </p:grpSpPr>
        <p:sp>
          <p:nvSpPr>
            <p:cNvPr id="47124" name="Oval 5"/>
            <p:cNvSpPr/>
            <p:nvPr/>
          </p:nvSpPr>
          <p:spPr>
            <a:xfrm>
              <a:off x="198437" y="198437"/>
              <a:ext cx="2097087" cy="2103437"/>
            </a:xfrm>
            <a:prstGeom prst="ellipse">
              <a:avLst/>
            </a:prstGeom>
            <a:solidFill>
              <a:schemeClr val="tx2"/>
            </a:solidFill>
            <a:ln w="9525">
              <a:noFill/>
            </a:ln>
          </p:spPr>
          <p:txBody>
            <a:bodyPr/>
            <a:lstStyle>
              <a:lvl1pPr marL="342900" indent="-342900" algn="l" rtl="0" eaLnBrk="0" fontAlgn="base" hangingPunct="0">
                <a:spcBef>
                  <a:spcPct val="20000"/>
                </a:spcBef>
                <a:spcAft>
                  <a:spcPct val="0"/>
                </a:spcAft>
                <a:buChar char="•"/>
                <a:defRPr sz="2000">
                  <a:solidFill>
                    <a:srgbClr val="4D4D4D"/>
                  </a:solidFill>
                  <a:latin typeface="+mn-lt"/>
                  <a:ea typeface="+mn-ea"/>
                  <a:cs typeface="微软雅黑" panose="020B0503020204020204" pitchFamily="34" charset="-122"/>
                </a:defRPr>
              </a:lvl1pPr>
              <a:lvl2pPr marL="742950" indent="-285750" algn="l" rtl="0" eaLnBrk="0" fontAlgn="base" hangingPunct="0">
                <a:spcBef>
                  <a:spcPct val="20000"/>
                </a:spcBef>
                <a:spcAft>
                  <a:spcPct val="0"/>
                </a:spcAft>
                <a:buChar char="–"/>
                <a:defRPr sz="2000">
                  <a:solidFill>
                    <a:srgbClr val="4D4D4D"/>
                  </a:solidFill>
                  <a:latin typeface="+mn-lt"/>
                  <a:ea typeface="仿宋_GB2312" panose="02010609030101010101" charset="-122"/>
                  <a:cs typeface="仿宋_GB2312" panose="0201060903010101010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cs typeface="仿宋_GB2312" panose="02010609030101010101"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cs typeface="仿宋_GB2312" panose="02010609030101010101"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cs typeface="仿宋_GB2312" panose="02010609030101010101" charset="-122"/>
                </a:defRPr>
              </a:lvl5pPr>
            </a:lstStyle>
            <a:p>
              <a:pPr marL="0" lvl="0" indent="0" eaLnBrk="1" hangingPunct="1">
                <a:spcBef>
                  <a:spcPct val="0"/>
                </a:spcBef>
                <a:buNone/>
              </a:pPr>
              <a:endParaRPr lang="zh-CN" altLang="en-US" sz="1800" dirty="0">
                <a:solidFill>
                  <a:srgbClr val="008D7C"/>
                </a:solidFill>
                <a:ea typeface="宋体" panose="02010600030101010101" pitchFamily="2" charset="-122"/>
              </a:endParaRPr>
            </a:p>
          </p:txBody>
        </p:sp>
        <p:sp>
          <p:nvSpPr>
            <p:cNvPr id="47125" name="Freeform 6"/>
            <p:cNvSpPr/>
            <p:nvPr/>
          </p:nvSpPr>
          <p:spPr>
            <a:xfrm>
              <a:off x="179387" y="0"/>
              <a:ext cx="1035050" cy="669925"/>
            </a:xfrm>
            <a:custGeom>
              <a:avLst/>
              <a:gdLst/>
              <a:ahLst/>
              <a:cxnLst>
                <a:cxn ang="0">
                  <a:pos x="2147483646" y="2147483646"/>
                </a:cxn>
                <a:cxn ang="0">
                  <a:pos x="2147483646" y="2147483646"/>
                </a:cxn>
                <a:cxn ang="0">
                  <a:pos x="2147483646" y="0"/>
                </a:cxn>
                <a:cxn ang="0">
                  <a:pos x="0" y="2147483646"/>
                </a:cxn>
                <a:cxn ang="0">
                  <a:pos x="2147483646" y="2147483646"/>
                </a:cxn>
              </a:cxnLst>
              <a:pathLst>
                <a:path w="1356" h="875">
                  <a:moveTo>
                    <a:pt x="149" y="875"/>
                  </a:moveTo>
                  <a:cubicBezTo>
                    <a:pt x="399" y="465"/>
                    <a:pt x="845" y="187"/>
                    <a:pt x="1356" y="173"/>
                  </a:cubicBezTo>
                  <a:lnTo>
                    <a:pt x="1356" y="0"/>
                  </a:lnTo>
                  <a:cubicBezTo>
                    <a:pt x="781" y="15"/>
                    <a:pt x="279" y="327"/>
                    <a:pt x="0" y="788"/>
                  </a:cubicBezTo>
                  <a:lnTo>
                    <a:pt x="149" y="875"/>
                  </a:lnTo>
                  <a:close/>
                </a:path>
              </a:pathLst>
            </a:custGeom>
            <a:solidFill>
              <a:schemeClr val="bg1">
                <a:alpha val="100000"/>
              </a:schemeClr>
            </a:solidFill>
            <a:ln w="9525">
              <a:noFill/>
            </a:ln>
          </p:spPr>
          <p:txBody>
            <a:bodyPr/>
            <a:p>
              <a:endParaRPr lang="zh-CN" altLang="en-US"/>
            </a:p>
          </p:txBody>
        </p:sp>
        <p:sp>
          <p:nvSpPr>
            <p:cNvPr id="47126" name="Freeform 7"/>
            <p:cNvSpPr/>
            <p:nvPr/>
          </p:nvSpPr>
          <p:spPr>
            <a:xfrm>
              <a:off x="0" y="0"/>
              <a:ext cx="2493962" cy="250031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0"/>
                </a:cxn>
                <a:cxn ang="0">
                  <a:pos x="2147483646" y="2147483646"/>
                </a:cxn>
              </a:cxnLst>
              <a:pathLst>
                <a:path w="3270" h="3269">
                  <a:moveTo>
                    <a:pt x="1665" y="172"/>
                  </a:moveTo>
                  <a:cubicBezTo>
                    <a:pt x="2458" y="188"/>
                    <a:pt x="3097" y="837"/>
                    <a:pt x="3097" y="1634"/>
                  </a:cubicBezTo>
                  <a:cubicBezTo>
                    <a:pt x="3097" y="2442"/>
                    <a:pt x="2442" y="3097"/>
                    <a:pt x="1635" y="3097"/>
                  </a:cubicBezTo>
                  <a:cubicBezTo>
                    <a:pt x="827" y="3097"/>
                    <a:pt x="172" y="2442"/>
                    <a:pt x="172" y="1634"/>
                  </a:cubicBezTo>
                  <a:cubicBezTo>
                    <a:pt x="172" y="1382"/>
                    <a:pt x="236" y="1145"/>
                    <a:pt x="349" y="938"/>
                  </a:cubicBezTo>
                  <a:lnTo>
                    <a:pt x="200" y="851"/>
                  </a:lnTo>
                  <a:cubicBezTo>
                    <a:pt x="72" y="1084"/>
                    <a:pt x="0" y="1351"/>
                    <a:pt x="0" y="1634"/>
                  </a:cubicBezTo>
                  <a:cubicBezTo>
                    <a:pt x="0" y="2537"/>
                    <a:pt x="732" y="3269"/>
                    <a:pt x="1635" y="3269"/>
                  </a:cubicBezTo>
                  <a:cubicBezTo>
                    <a:pt x="2538" y="3269"/>
                    <a:pt x="3270" y="2537"/>
                    <a:pt x="3270" y="1634"/>
                  </a:cubicBezTo>
                  <a:cubicBezTo>
                    <a:pt x="3270" y="742"/>
                    <a:pt x="2554" y="16"/>
                    <a:pt x="1665" y="0"/>
                  </a:cubicBezTo>
                  <a:lnTo>
                    <a:pt x="1665" y="172"/>
                  </a:lnTo>
                  <a:close/>
                </a:path>
              </a:pathLst>
            </a:custGeom>
            <a:solidFill>
              <a:schemeClr val="tx1">
                <a:alpha val="100000"/>
              </a:schemeClr>
            </a:solidFill>
            <a:ln w="9525">
              <a:noFill/>
            </a:ln>
          </p:spPr>
          <p:txBody>
            <a:bodyPr/>
            <a:p>
              <a:endParaRPr lang="zh-CN" altLang="en-US"/>
            </a:p>
          </p:txBody>
        </p:sp>
      </p:grpSp>
      <p:sp>
        <p:nvSpPr>
          <p:cNvPr id="26644" name="TextBox 53"/>
          <p:cNvSpPr txBox="1"/>
          <p:nvPr/>
        </p:nvSpPr>
        <p:spPr>
          <a:xfrm>
            <a:off x="1213803" y="2962275"/>
            <a:ext cx="1310640" cy="119888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000">
                <a:solidFill>
                  <a:srgbClr val="4D4D4D"/>
                </a:solidFill>
                <a:latin typeface="+mn-lt"/>
                <a:ea typeface="+mn-ea"/>
                <a:cs typeface="微软雅黑" panose="020B0503020204020204" pitchFamily="34" charset="-122"/>
              </a:defRPr>
            </a:lvl1pPr>
            <a:lvl2pPr marL="742950" indent="-285750" algn="l" rtl="0" eaLnBrk="0" fontAlgn="base" hangingPunct="0">
              <a:spcBef>
                <a:spcPct val="20000"/>
              </a:spcBef>
              <a:spcAft>
                <a:spcPct val="0"/>
              </a:spcAft>
              <a:buChar char="–"/>
              <a:defRPr sz="2000">
                <a:solidFill>
                  <a:srgbClr val="4D4D4D"/>
                </a:solidFill>
                <a:latin typeface="+mn-lt"/>
                <a:ea typeface="仿宋_GB2312" panose="02010609030101010101" charset="-122"/>
                <a:cs typeface="仿宋_GB2312" panose="0201060903010101010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cs typeface="仿宋_GB2312" panose="02010609030101010101"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cs typeface="仿宋_GB2312" panose="02010609030101010101"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cs typeface="仿宋_GB2312" panose="02010609030101010101" charset="-122"/>
              </a:defRPr>
            </a:lvl5pPr>
          </a:lstStyle>
          <a:p>
            <a:pPr marL="0" lvl="0" indent="0" eaLnBrk="1" hangingPunct="1">
              <a:spcBef>
                <a:spcPct val="0"/>
              </a:spcBef>
              <a:buNone/>
            </a:pPr>
            <a:r>
              <a:rPr lang="en-US" altLang="zh-CN" sz="7200" b="1" dirty="0">
                <a:solidFill>
                  <a:srgbClr val="002B89"/>
                </a:solidFill>
                <a:latin typeface="微软雅黑" panose="020B0503020204020204" pitchFamily="34" charset="-122"/>
              </a:rPr>
              <a:t>01</a:t>
            </a:r>
            <a:endParaRPr lang="en-US" altLang="zh-CN" sz="7200" b="1" dirty="0">
              <a:solidFill>
                <a:srgbClr val="002B89"/>
              </a:solidFill>
              <a:latin typeface="微软雅黑" panose="020B0503020204020204" pitchFamily="34" charset="-122"/>
            </a:endParaRPr>
          </a:p>
        </p:txBody>
      </p:sp>
      <p:grpSp>
        <p:nvGrpSpPr>
          <p:cNvPr id="22" name="组合 4"/>
          <p:cNvGrpSpPr/>
          <p:nvPr/>
        </p:nvGrpSpPr>
        <p:grpSpPr>
          <a:xfrm>
            <a:off x="295901" y="257493"/>
            <a:ext cx="2874645" cy="586976"/>
            <a:chOff x="21265" y="5076"/>
            <a:chExt cx="2874952" cy="586425"/>
          </a:xfrm>
        </p:grpSpPr>
        <p:sp>
          <p:nvSpPr>
            <p:cNvPr id="23" name="TextBox 1"/>
            <p:cNvSpPr txBox="1"/>
            <p:nvPr/>
          </p:nvSpPr>
          <p:spPr>
            <a:xfrm>
              <a:off x="446453" y="5076"/>
              <a:ext cx="2240519" cy="36795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000">
                  <a:solidFill>
                    <a:srgbClr val="4D4D4D"/>
                  </a:solidFill>
                  <a:latin typeface="+mn-lt"/>
                  <a:ea typeface="+mn-ea"/>
                  <a:cs typeface="微软雅黑" panose="020B0503020204020204" pitchFamily="34" charset="-122"/>
                </a:defRPr>
              </a:lvl1pPr>
              <a:lvl2pPr marL="742950" indent="-285750" algn="l" rtl="0" eaLnBrk="0" fontAlgn="base" hangingPunct="0">
                <a:spcBef>
                  <a:spcPct val="20000"/>
                </a:spcBef>
                <a:spcAft>
                  <a:spcPct val="0"/>
                </a:spcAft>
                <a:buChar char="–"/>
                <a:defRPr sz="2000">
                  <a:solidFill>
                    <a:srgbClr val="4D4D4D"/>
                  </a:solidFill>
                  <a:latin typeface="+mn-lt"/>
                  <a:ea typeface="仿宋_GB2312" panose="02010609030101010101" charset="-122"/>
                  <a:cs typeface="仿宋_GB2312" panose="0201060903010101010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cs typeface="仿宋_GB2312" panose="02010609030101010101"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cs typeface="仿宋_GB2312" panose="02010609030101010101"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cs typeface="仿宋_GB2312" panose="02010609030101010101" charset="-122"/>
                </a:defRPr>
              </a:lvl5pPr>
            </a:lstStyle>
            <a:p>
              <a:pPr marL="0" lvl="0" indent="0" eaLnBrk="1" hangingPunct="1">
                <a:spcBef>
                  <a:spcPct val="0"/>
                </a:spcBef>
                <a:buNone/>
              </a:pPr>
              <a:r>
                <a:rPr lang="zh-CN" altLang="en-US" sz="1800" dirty="0">
                  <a:solidFill>
                    <a:schemeClr val="accent1"/>
                  </a:solidFill>
                  <a:latin typeface="微软雅黑" panose="020B0503020204020204" pitchFamily="34" charset="-122"/>
                </a:rPr>
                <a:t>白银银西生态产业园</a:t>
              </a:r>
              <a:endParaRPr lang="zh-CN" altLang="en-US" sz="1800" dirty="0">
                <a:solidFill>
                  <a:schemeClr val="accent1"/>
                </a:solidFill>
                <a:latin typeface="微软雅黑" panose="020B0503020204020204" pitchFamily="34" charset="-122"/>
              </a:endParaRPr>
            </a:p>
          </p:txBody>
        </p:sp>
        <p:sp>
          <p:nvSpPr>
            <p:cNvPr id="24" name="TextBox 2"/>
            <p:cNvSpPr txBox="1"/>
            <p:nvPr/>
          </p:nvSpPr>
          <p:spPr>
            <a:xfrm>
              <a:off x="21265" y="316169"/>
              <a:ext cx="2874952" cy="27533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000">
                  <a:solidFill>
                    <a:srgbClr val="4D4D4D"/>
                  </a:solidFill>
                  <a:latin typeface="+mn-lt"/>
                  <a:ea typeface="+mn-ea"/>
                  <a:cs typeface="微软雅黑" panose="020B0503020204020204" pitchFamily="34" charset="-122"/>
                </a:defRPr>
              </a:lvl1pPr>
              <a:lvl2pPr marL="742950" indent="-285750" algn="l" rtl="0" eaLnBrk="0" fontAlgn="base" hangingPunct="0">
                <a:spcBef>
                  <a:spcPct val="20000"/>
                </a:spcBef>
                <a:spcAft>
                  <a:spcPct val="0"/>
                </a:spcAft>
                <a:buChar char="–"/>
                <a:defRPr sz="2000">
                  <a:solidFill>
                    <a:srgbClr val="4D4D4D"/>
                  </a:solidFill>
                  <a:latin typeface="+mn-lt"/>
                  <a:ea typeface="仿宋_GB2312" panose="02010609030101010101" charset="-122"/>
                  <a:cs typeface="仿宋_GB2312" panose="0201060903010101010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cs typeface="仿宋_GB2312" panose="02010609030101010101"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cs typeface="仿宋_GB2312" panose="02010609030101010101"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cs typeface="仿宋_GB2312" panose="02010609030101010101" charset="-122"/>
                </a:defRPr>
              </a:lvl5pPr>
            </a:lstStyle>
            <a:p>
              <a:pPr marL="0" lvl="0" indent="0" algn="l" eaLnBrk="1" hangingPunct="1">
                <a:spcBef>
                  <a:spcPct val="0"/>
                </a:spcBef>
                <a:buNone/>
              </a:pPr>
              <a:r>
                <a:rPr lang="en-US" altLang="zh-CN" sz="1200" dirty="0">
                  <a:solidFill>
                    <a:schemeClr val="accent1"/>
                  </a:solidFill>
                  <a:latin typeface="微软雅黑" panose="020B0503020204020204" pitchFamily="34" charset="-122"/>
                </a:rPr>
                <a:t>Baiyin Yinxi Ecological Industrial Park</a:t>
              </a:r>
              <a:endParaRPr lang="en-US" altLang="zh-CN" sz="1200" dirty="0">
                <a:solidFill>
                  <a:schemeClr val="accent1"/>
                </a:solidFill>
                <a:latin typeface="微软雅黑" panose="020B0503020204020204" pitchFamily="34" charset="-122"/>
              </a:endParaRPr>
            </a:p>
          </p:txBody>
        </p:sp>
      </p:grpSp>
      <p:pic>
        <p:nvPicPr>
          <p:cNvPr id="25" name="图片 24" descr="C:/Users/ADMINI~1/AppData/Local/Temp/kaimatting_20191202104255/output_20191202104316..pngoutput_20191202104316."/>
          <p:cNvPicPr>
            <a:picLocks noChangeAspect="1"/>
          </p:cNvPicPr>
          <p:nvPr/>
        </p:nvPicPr>
        <p:blipFill>
          <a:blip r:embed="rId2"/>
          <a:srcRect b="31103"/>
          <a:stretch>
            <a:fillRect/>
          </a:stretch>
        </p:blipFill>
        <p:spPr>
          <a:xfrm>
            <a:off x="295910" y="257810"/>
            <a:ext cx="580390" cy="388620"/>
          </a:xfrm>
          <a:prstGeom prst="rect">
            <a:avLst/>
          </a:prstGeom>
        </p:spPr>
      </p:pic>
      <p:cxnSp>
        <p:nvCxnSpPr>
          <p:cNvPr id="2" name="直接连接符 37"/>
          <p:cNvCxnSpPr/>
          <p:nvPr/>
        </p:nvCxnSpPr>
        <p:spPr>
          <a:xfrm>
            <a:off x="4100195" y="3071495"/>
            <a:ext cx="0" cy="2086610"/>
          </a:xfrm>
          <a:prstGeom prst="line">
            <a:avLst/>
          </a:prstGeom>
          <a:ln w="12700" cap="flat" cmpd="sng">
            <a:solidFill>
              <a:schemeClr val="tx1"/>
            </a:solidFill>
            <a:prstDash val="dash"/>
            <a:headEnd type="none" w="med" len="med"/>
            <a:tailEnd type="none" w="med" len="med"/>
          </a:ln>
        </p:spPr>
      </p:cxnSp>
      <p:sp>
        <p:nvSpPr>
          <p:cNvPr id="3" name="Oval 39"/>
          <p:cNvSpPr/>
          <p:nvPr/>
        </p:nvSpPr>
        <p:spPr>
          <a:xfrm>
            <a:off x="3993515" y="2785110"/>
            <a:ext cx="214313" cy="214313"/>
          </a:xfrm>
          <a:prstGeom prst="ellipse">
            <a:avLst/>
          </a:prstGeom>
          <a:solidFill>
            <a:srgbClr val="0783ED"/>
          </a:solidFill>
          <a:ln w="28575" cap="flat" cmpd="sng">
            <a:solidFill>
              <a:srgbClr val="0742A6"/>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sz="2000">
                <a:solidFill>
                  <a:srgbClr val="4D4D4D"/>
                </a:solidFill>
                <a:latin typeface="+mn-lt"/>
                <a:ea typeface="+mn-ea"/>
                <a:cs typeface="微软雅黑" panose="020B0503020204020204" pitchFamily="34" charset="-122"/>
              </a:defRPr>
            </a:lvl1pPr>
            <a:lvl2pPr marL="742950" indent="-285750" algn="l" rtl="0" eaLnBrk="0" fontAlgn="base" hangingPunct="0">
              <a:spcBef>
                <a:spcPct val="20000"/>
              </a:spcBef>
              <a:spcAft>
                <a:spcPct val="0"/>
              </a:spcAft>
              <a:buChar char="–"/>
              <a:defRPr sz="2000">
                <a:solidFill>
                  <a:srgbClr val="4D4D4D"/>
                </a:solidFill>
                <a:latin typeface="+mn-lt"/>
                <a:ea typeface="仿宋_GB2312" panose="02010609030101010101" charset="-122"/>
                <a:cs typeface="仿宋_GB2312" panose="0201060903010101010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cs typeface="仿宋_GB2312" panose="02010609030101010101"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cs typeface="仿宋_GB2312" panose="02010609030101010101"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cs typeface="仿宋_GB2312" panose="02010609030101010101" charset="-122"/>
              </a:defRPr>
            </a:lvl5pPr>
          </a:lstStyle>
          <a:p>
            <a:pPr marL="0" lvl="0" indent="0" eaLnBrk="1" hangingPunct="1">
              <a:spcBef>
                <a:spcPct val="0"/>
              </a:spcBef>
              <a:buNone/>
            </a:pPr>
            <a:endParaRPr lang="zh-CN" altLang="en-US" sz="1800" dirty="0">
              <a:solidFill>
                <a:schemeClr val="tx1"/>
              </a:solidFill>
              <a:ea typeface="宋体" panose="02010600030101010101" pitchFamily="2" charset="-122"/>
            </a:endParaRPr>
          </a:p>
        </p:txBody>
      </p:sp>
      <p:sp>
        <p:nvSpPr>
          <p:cNvPr id="4" name="Oval 41"/>
          <p:cNvSpPr/>
          <p:nvPr/>
        </p:nvSpPr>
        <p:spPr>
          <a:xfrm>
            <a:off x="3993515" y="3555365"/>
            <a:ext cx="214313" cy="214313"/>
          </a:xfrm>
          <a:prstGeom prst="ellipse">
            <a:avLst/>
          </a:prstGeom>
          <a:solidFill>
            <a:srgbClr val="0783ED"/>
          </a:solidFill>
          <a:ln w="28575" cap="flat" cmpd="sng">
            <a:solidFill>
              <a:srgbClr val="0742A6"/>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sz="2000">
                <a:solidFill>
                  <a:srgbClr val="4D4D4D"/>
                </a:solidFill>
                <a:latin typeface="+mn-lt"/>
                <a:ea typeface="+mn-ea"/>
                <a:cs typeface="微软雅黑" panose="020B0503020204020204" pitchFamily="34" charset="-122"/>
              </a:defRPr>
            </a:lvl1pPr>
            <a:lvl2pPr marL="742950" indent="-285750" algn="l" rtl="0" eaLnBrk="0" fontAlgn="base" hangingPunct="0">
              <a:spcBef>
                <a:spcPct val="20000"/>
              </a:spcBef>
              <a:spcAft>
                <a:spcPct val="0"/>
              </a:spcAft>
              <a:buChar char="–"/>
              <a:defRPr sz="2000">
                <a:solidFill>
                  <a:srgbClr val="4D4D4D"/>
                </a:solidFill>
                <a:latin typeface="+mn-lt"/>
                <a:ea typeface="仿宋_GB2312" panose="02010609030101010101" charset="-122"/>
                <a:cs typeface="仿宋_GB2312" panose="0201060903010101010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cs typeface="仿宋_GB2312" panose="02010609030101010101"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cs typeface="仿宋_GB2312" panose="02010609030101010101"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cs typeface="仿宋_GB2312" panose="02010609030101010101" charset="-122"/>
              </a:defRPr>
            </a:lvl5pPr>
          </a:lstStyle>
          <a:p>
            <a:pPr marL="0" lvl="0" indent="0" eaLnBrk="1" hangingPunct="1">
              <a:spcBef>
                <a:spcPct val="0"/>
              </a:spcBef>
              <a:buNone/>
            </a:pPr>
            <a:endParaRPr lang="zh-CN" altLang="en-US" sz="1800" dirty="0">
              <a:solidFill>
                <a:schemeClr val="tx1"/>
              </a:solidFill>
              <a:ea typeface="宋体" panose="02010600030101010101" pitchFamily="2" charset="-122"/>
            </a:endParaRPr>
          </a:p>
        </p:txBody>
      </p:sp>
      <p:sp>
        <p:nvSpPr>
          <p:cNvPr id="6" name="Oval 41"/>
          <p:cNvSpPr/>
          <p:nvPr/>
        </p:nvSpPr>
        <p:spPr>
          <a:xfrm>
            <a:off x="3993515" y="4277360"/>
            <a:ext cx="214313" cy="214313"/>
          </a:xfrm>
          <a:prstGeom prst="ellipse">
            <a:avLst/>
          </a:prstGeom>
          <a:solidFill>
            <a:srgbClr val="0783ED"/>
          </a:solidFill>
          <a:ln w="28575" cap="flat" cmpd="sng">
            <a:solidFill>
              <a:srgbClr val="0742A6"/>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sz="2000">
                <a:solidFill>
                  <a:srgbClr val="4D4D4D"/>
                </a:solidFill>
                <a:latin typeface="+mn-lt"/>
                <a:ea typeface="+mn-ea"/>
                <a:cs typeface="微软雅黑" panose="020B0503020204020204" pitchFamily="34" charset="-122"/>
              </a:defRPr>
            </a:lvl1pPr>
            <a:lvl2pPr marL="742950" indent="-285750" algn="l" rtl="0" eaLnBrk="0" fontAlgn="base" hangingPunct="0">
              <a:spcBef>
                <a:spcPct val="20000"/>
              </a:spcBef>
              <a:spcAft>
                <a:spcPct val="0"/>
              </a:spcAft>
              <a:buChar char="–"/>
              <a:defRPr sz="2000">
                <a:solidFill>
                  <a:srgbClr val="4D4D4D"/>
                </a:solidFill>
                <a:latin typeface="+mn-lt"/>
                <a:ea typeface="仿宋_GB2312" panose="02010609030101010101" charset="-122"/>
                <a:cs typeface="仿宋_GB2312" panose="0201060903010101010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cs typeface="仿宋_GB2312" panose="02010609030101010101"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cs typeface="仿宋_GB2312" panose="02010609030101010101"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cs typeface="仿宋_GB2312" panose="02010609030101010101" charset="-122"/>
              </a:defRPr>
            </a:lvl5pPr>
          </a:lstStyle>
          <a:p>
            <a:pPr marL="0" lvl="0" indent="0" eaLnBrk="1" hangingPunct="1">
              <a:spcBef>
                <a:spcPct val="0"/>
              </a:spcBef>
              <a:buNone/>
            </a:pPr>
            <a:endParaRPr lang="zh-CN" altLang="en-US" sz="1800" dirty="0">
              <a:solidFill>
                <a:schemeClr val="tx1"/>
              </a:solidFill>
              <a:ea typeface="宋体" panose="02010600030101010101" pitchFamily="2" charset="-122"/>
            </a:endParaRPr>
          </a:p>
        </p:txBody>
      </p:sp>
      <p:sp>
        <p:nvSpPr>
          <p:cNvPr id="5" name="TextBox 46"/>
          <p:cNvSpPr txBox="1"/>
          <p:nvPr/>
        </p:nvSpPr>
        <p:spPr>
          <a:xfrm>
            <a:off x="4307205" y="4032250"/>
            <a:ext cx="3429000" cy="55308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a:solidFill>
                  <a:srgbClr val="4D4D4D"/>
                </a:solidFill>
                <a:latin typeface="+mn-lt"/>
                <a:ea typeface="+mn-ea"/>
                <a:cs typeface="微软雅黑" panose="020B0503020204020204" pitchFamily="34" charset="-122"/>
              </a:defRPr>
            </a:lvl1pPr>
            <a:lvl2pPr marL="742950" indent="-285750" algn="l" rtl="0" eaLnBrk="0" fontAlgn="base" hangingPunct="0">
              <a:spcBef>
                <a:spcPct val="20000"/>
              </a:spcBef>
              <a:spcAft>
                <a:spcPct val="0"/>
              </a:spcAft>
              <a:buChar char="–"/>
              <a:defRPr sz="2000">
                <a:solidFill>
                  <a:srgbClr val="4D4D4D"/>
                </a:solidFill>
                <a:latin typeface="+mn-lt"/>
                <a:ea typeface="仿宋_GB2312" panose="02010609030101010101" charset="-122"/>
                <a:cs typeface="仿宋_GB2312" panose="0201060903010101010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cs typeface="仿宋_GB2312" panose="02010609030101010101"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cs typeface="仿宋_GB2312" panose="02010609030101010101"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cs typeface="仿宋_GB2312" panose="02010609030101010101" charset="-122"/>
              </a:defRPr>
            </a:lvl5pPr>
          </a:lstStyle>
          <a:p>
            <a:pPr marL="0" lvl="0" indent="0" eaLnBrk="1" hangingPunct="1">
              <a:lnSpc>
                <a:spcPct val="150000"/>
              </a:lnSpc>
              <a:spcBef>
                <a:spcPct val="0"/>
              </a:spcBef>
              <a:buNone/>
            </a:pPr>
            <a:r>
              <a:rPr lang="zh-CN" altLang="en-US" dirty="0">
                <a:solidFill>
                  <a:schemeClr val="accent1"/>
                </a:solidFill>
                <a:latin typeface="微软雅黑" panose="020B0503020204020204" pitchFamily="34" charset="-122"/>
                <a:sym typeface="+mn-ea"/>
              </a:rPr>
              <a:t>投资基金</a:t>
            </a:r>
            <a:endParaRPr lang="zh-CN" altLang="en-US" dirty="0">
              <a:solidFill>
                <a:schemeClr val="accent1"/>
              </a:solidFill>
              <a:latin typeface="微软雅黑" panose="020B0503020204020204" pitchFamily="34" charset="-122"/>
              <a:sym typeface="+mn-ea"/>
            </a:endParaRPr>
          </a:p>
        </p:txBody>
      </p:sp>
      <p:sp>
        <p:nvSpPr>
          <p:cNvPr id="7" name="TextBox 46"/>
          <p:cNvSpPr txBox="1"/>
          <p:nvPr/>
        </p:nvSpPr>
        <p:spPr>
          <a:xfrm>
            <a:off x="4362450" y="4733290"/>
            <a:ext cx="3429000" cy="55308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a:solidFill>
                  <a:srgbClr val="4D4D4D"/>
                </a:solidFill>
                <a:latin typeface="+mn-lt"/>
                <a:ea typeface="+mn-ea"/>
                <a:cs typeface="微软雅黑" panose="020B0503020204020204" pitchFamily="34" charset="-122"/>
              </a:defRPr>
            </a:lvl1pPr>
            <a:lvl2pPr marL="742950" indent="-285750" algn="l" rtl="0" eaLnBrk="0" fontAlgn="base" hangingPunct="0">
              <a:spcBef>
                <a:spcPct val="20000"/>
              </a:spcBef>
              <a:spcAft>
                <a:spcPct val="0"/>
              </a:spcAft>
              <a:buChar char="–"/>
              <a:defRPr sz="2000">
                <a:solidFill>
                  <a:srgbClr val="4D4D4D"/>
                </a:solidFill>
                <a:latin typeface="+mn-lt"/>
                <a:ea typeface="仿宋_GB2312" panose="02010609030101010101" charset="-122"/>
                <a:cs typeface="仿宋_GB2312" panose="0201060903010101010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cs typeface="仿宋_GB2312" panose="02010609030101010101"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cs typeface="仿宋_GB2312" panose="02010609030101010101"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cs typeface="仿宋_GB2312" panose="02010609030101010101" charset="-122"/>
              </a:defRPr>
            </a:lvl5pPr>
          </a:lstStyle>
          <a:p>
            <a:pPr marL="0" lvl="0" indent="0" eaLnBrk="1" hangingPunct="1">
              <a:lnSpc>
                <a:spcPct val="150000"/>
              </a:lnSpc>
              <a:spcBef>
                <a:spcPct val="0"/>
              </a:spcBef>
              <a:buNone/>
            </a:pPr>
            <a:r>
              <a:rPr lang="zh-CN" altLang="en-US" dirty="0">
                <a:solidFill>
                  <a:schemeClr val="accent1"/>
                </a:solidFill>
                <a:latin typeface="微软雅黑" panose="020B0503020204020204" pitchFamily="34" charset="-122"/>
                <a:sym typeface="+mn-ea"/>
              </a:rPr>
              <a:t>土地政策</a:t>
            </a:r>
            <a:endParaRPr lang="zh-CN" altLang="en-US" dirty="0">
              <a:solidFill>
                <a:schemeClr val="accent1"/>
              </a:solidFill>
              <a:latin typeface="微软雅黑" panose="020B0503020204020204" pitchFamily="34" charset="-122"/>
              <a:sym typeface="+mn-ea"/>
            </a:endParaRPr>
          </a:p>
        </p:txBody>
      </p:sp>
      <p:sp>
        <p:nvSpPr>
          <p:cNvPr id="8" name="Oval 41"/>
          <p:cNvSpPr/>
          <p:nvPr/>
        </p:nvSpPr>
        <p:spPr>
          <a:xfrm>
            <a:off x="3992880" y="4999990"/>
            <a:ext cx="214313" cy="214313"/>
          </a:xfrm>
          <a:prstGeom prst="ellipse">
            <a:avLst/>
          </a:prstGeom>
          <a:solidFill>
            <a:srgbClr val="0783ED"/>
          </a:solidFill>
          <a:ln w="28575" cap="flat" cmpd="sng">
            <a:solidFill>
              <a:srgbClr val="0742A6"/>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sz="2000">
                <a:solidFill>
                  <a:srgbClr val="4D4D4D"/>
                </a:solidFill>
                <a:latin typeface="+mn-lt"/>
                <a:ea typeface="+mn-ea"/>
                <a:cs typeface="微软雅黑" panose="020B0503020204020204" pitchFamily="34" charset="-122"/>
              </a:defRPr>
            </a:lvl1pPr>
            <a:lvl2pPr marL="742950" indent="-285750" algn="l" rtl="0" eaLnBrk="0" fontAlgn="base" hangingPunct="0">
              <a:spcBef>
                <a:spcPct val="20000"/>
              </a:spcBef>
              <a:spcAft>
                <a:spcPct val="0"/>
              </a:spcAft>
              <a:buChar char="–"/>
              <a:defRPr sz="2000">
                <a:solidFill>
                  <a:srgbClr val="4D4D4D"/>
                </a:solidFill>
                <a:latin typeface="+mn-lt"/>
                <a:ea typeface="仿宋_GB2312" panose="02010609030101010101" charset="-122"/>
                <a:cs typeface="仿宋_GB2312" panose="0201060903010101010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cs typeface="仿宋_GB2312" panose="02010609030101010101"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cs typeface="仿宋_GB2312" panose="02010609030101010101"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cs typeface="仿宋_GB2312" panose="02010609030101010101" charset="-122"/>
              </a:defRPr>
            </a:lvl5pPr>
          </a:lstStyle>
          <a:p>
            <a:pPr marL="0" lvl="0" indent="0" eaLnBrk="1" hangingPunct="1">
              <a:spcBef>
                <a:spcPct val="0"/>
              </a:spcBef>
              <a:buNone/>
            </a:pPr>
            <a:endParaRPr lang="zh-CN" altLang="en-US" sz="1800" dirty="0">
              <a:solidFill>
                <a:schemeClr val="tx1"/>
              </a:solidFill>
              <a:ea typeface="宋体" panose="02010600030101010101" pitchFamily="2" charset="-122"/>
            </a:endParaRPr>
          </a:p>
        </p:txBody>
      </p:sp>
    </p:spTree>
  </p:cSld>
  <p:clrMapOvr>
    <a:masterClrMapping/>
  </p:clrMapOvr>
  <p:transition spd="slow">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7653" name="矩形 83"/>
          <p:cNvSpPr/>
          <p:nvPr/>
        </p:nvSpPr>
        <p:spPr>
          <a:xfrm>
            <a:off x="521970" y="1500505"/>
            <a:ext cx="3912870" cy="4627245"/>
          </a:xfrm>
          <a:prstGeom prst="rect">
            <a:avLst/>
          </a:prstGeom>
          <a:noFill/>
          <a:ln w="9525" cap="flat" cmpd="sng">
            <a:noFill/>
            <a:prstDash val="solid"/>
            <a:miter/>
            <a:headEnd type="none" w="med" len="med"/>
            <a:tailEnd type="none" w="med" len="med"/>
          </a:ln>
          <a:extLst>
            <a:ext uri="{909E8E84-426E-40DD-AFC4-6F175D3DCCD1}">
              <a14:hiddenFill xmlns:a14="http://schemas.microsoft.com/office/drawing/2010/main">
                <a:solidFill>
                  <a:srgbClr val="F2F2F2"/>
                </a:solidFill>
              </a14:hiddenFill>
            </a:ext>
          </a:extLst>
        </p:spPr>
        <p:txBody>
          <a:bodyPr/>
          <a:lstStyle>
            <a:lvl1pPr marL="342900" indent="-342900" algn="l" rtl="0" eaLnBrk="0" fontAlgn="base" hangingPunct="0">
              <a:spcBef>
                <a:spcPct val="20000"/>
              </a:spcBef>
              <a:spcAft>
                <a:spcPct val="0"/>
              </a:spcAft>
              <a:buChar char="•"/>
              <a:defRPr sz="2000">
                <a:solidFill>
                  <a:srgbClr val="4D4D4D"/>
                </a:solidFill>
                <a:latin typeface="+mn-lt"/>
                <a:ea typeface="+mn-ea"/>
                <a:cs typeface="微软雅黑" panose="020B0503020204020204" pitchFamily="34" charset="-122"/>
              </a:defRPr>
            </a:lvl1pPr>
            <a:lvl2pPr marL="742950" indent="-285750" algn="l" rtl="0" eaLnBrk="0" fontAlgn="base" hangingPunct="0">
              <a:spcBef>
                <a:spcPct val="20000"/>
              </a:spcBef>
              <a:spcAft>
                <a:spcPct val="0"/>
              </a:spcAft>
              <a:buChar char="–"/>
              <a:defRPr sz="2000">
                <a:solidFill>
                  <a:srgbClr val="4D4D4D"/>
                </a:solidFill>
                <a:latin typeface="+mn-lt"/>
                <a:ea typeface="仿宋_GB2312" panose="02010609030101010101" charset="-122"/>
                <a:cs typeface="仿宋_GB2312" panose="0201060903010101010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cs typeface="仿宋_GB2312" panose="02010609030101010101"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cs typeface="仿宋_GB2312" panose="02010609030101010101"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cs typeface="仿宋_GB2312" panose="02010609030101010101" charset="-122"/>
              </a:defRPr>
            </a:lvl5pPr>
          </a:lstStyle>
          <a:p>
            <a:pPr marL="0" marR="0" lvl="0" indent="0" algn="just" defTabSz="914400" rtl="0" eaLnBrk="1" fontAlgn="base" latinLnBrk="0" hangingPunct="1">
              <a:lnSpc>
                <a:spcPts val="2800"/>
              </a:lnSpc>
              <a:spcBef>
                <a:spcPct val="0"/>
              </a:spcBef>
              <a:spcAft>
                <a:spcPct val="0"/>
              </a:spcAft>
              <a:buClrTx/>
              <a:buSzTx/>
              <a:buFontTx/>
              <a:buNone/>
              <a:defRPr/>
            </a:pPr>
            <a:endParaRPr lang="en-US" altLang="zh-CN" sz="1800" kern="0" noProof="0" dirty="0">
              <a:ln>
                <a:noFill/>
              </a:ln>
              <a:solidFill>
                <a:schemeClr val="tx1"/>
              </a:solidFill>
              <a:effectLst/>
              <a:uLnTx/>
              <a:uFillTx/>
              <a:latin typeface="黑体" panose="02010609060101010101" pitchFamily="49" charset="-122"/>
              <a:ea typeface="黑体" panose="02010609060101010101" pitchFamily="49" charset="-122"/>
              <a:cs typeface="+mn-cs"/>
              <a:sym typeface="+mn-ea"/>
            </a:endParaRPr>
          </a:p>
          <a:p>
            <a:pPr marL="0" marR="0" lvl="0" indent="0" algn="just" defTabSz="914400" rtl="0" eaLnBrk="1" fontAlgn="base" latinLnBrk="0" hangingPunct="1">
              <a:lnSpc>
                <a:spcPts val="2800"/>
              </a:lnSpc>
              <a:spcBef>
                <a:spcPct val="0"/>
              </a:spcBef>
              <a:spcAft>
                <a:spcPct val="0"/>
              </a:spcAft>
              <a:buClrTx/>
              <a:buSzTx/>
              <a:buFontTx/>
              <a:buNone/>
              <a:defRPr/>
            </a:pPr>
            <a:endParaRPr lang="en-US" altLang="zh-CN" sz="1800" kern="0" noProof="0" dirty="0">
              <a:ln>
                <a:noFill/>
              </a:ln>
              <a:solidFill>
                <a:schemeClr val="tx1"/>
              </a:solidFill>
              <a:effectLst/>
              <a:uLnTx/>
              <a:uFillTx/>
              <a:latin typeface="黑体" panose="02010609060101010101" pitchFamily="49" charset="-122"/>
              <a:ea typeface="黑体" panose="02010609060101010101" pitchFamily="49" charset="-122"/>
              <a:cs typeface="+mn-cs"/>
              <a:sym typeface="+mn-ea"/>
            </a:endParaRPr>
          </a:p>
          <a:p>
            <a:pPr marL="0" marR="0" lvl="0" indent="0" algn="just" defTabSz="914400" rtl="0" eaLnBrk="1" hangingPunct="1">
              <a:lnSpc>
                <a:spcPts val="3200"/>
              </a:lnSpc>
              <a:spcBef>
                <a:spcPct val="0"/>
              </a:spcBef>
              <a:spcAft>
                <a:spcPct val="0"/>
              </a:spcAft>
              <a:buClrTx/>
              <a:buSzTx/>
              <a:buFontTx/>
              <a:buNone/>
              <a:defRPr/>
            </a:pPr>
            <a:r>
              <a:rPr lang="en-US" altLang="zh-CN" sz="1800" kern="0" noProof="0" dirty="0">
                <a:ln>
                  <a:noFill/>
                </a:ln>
                <a:solidFill>
                  <a:schemeClr val="tx1"/>
                </a:solidFill>
                <a:effectLst/>
                <a:uLnTx/>
                <a:uFillTx/>
                <a:latin typeface="黑体" panose="02010609060101010101" pitchFamily="49" charset="-122"/>
                <a:ea typeface="黑体" panose="02010609060101010101" pitchFamily="49" charset="-122"/>
                <a:cs typeface="+mn-cs"/>
                <a:sym typeface="+mn-ea"/>
              </a:rPr>
              <a:t>    </a:t>
            </a:r>
            <a:r>
              <a:rPr lang="en-US" altLang="zh-CN" sz="1600" kern="0" noProof="0" dirty="0">
                <a:ln>
                  <a:noFill/>
                </a:ln>
                <a:solidFill>
                  <a:schemeClr val="accent1"/>
                </a:solidFill>
                <a:effectLst/>
                <a:uLnTx/>
                <a:uFillTx/>
                <a:latin typeface="黑体" panose="02010609060101010101" pitchFamily="49" charset="-122"/>
                <a:ea typeface="黑体" panose="02010609060101010101" pitchFamily="49" charset="-122"/>
                <a:cs typeface="+mn-cs"/>
                <a:sym typeface="+mn-ea"/>
              </a:rPr>
              <a:t>2018</a:t>
            </a:r>
            <a:r>
              <a:rPr lang="zh-CN" altLang="en-US" sz="1600" kern="0" noProof="0" dirty="0">
                <a:ln>
                  <a:noFill/>
                </a:ln>
                <a:solidFill>
                  <a:schemeClr val="accent1"/>
                </a:solidFill>
                <a:effectLst/>
                <a:uLnTx/>
                <a:uFillTx/>
                <a:latin typeface="黑体" panose="02010609060101010101" pitchFamily="49" charset="-122"/>
                <a:ea typeface="黑体" panose="02010609060101010101" pitchFamily="49" charset="-122"/>
                <a:cs typeface="+mn-cs"/>
                <a:sym typeface="+mn-ea"/>
              </a:rPr>
              <a:t>年</a:t>
            </a:r>
            <a:r>
              <a:rPr lang="en-US" altLang="zh-CN" sz="1600" kern="0" noProof="0" dirty="0">
                <a:ln>
                  <a:noFill/>
                </a:ln>
                <a:solidFill>
                  <a:schemeClr val="accent1"/>
                </a:solidFill>
                <a:effectLst/>
                <a:uLnTx/>
                <a:uFillTx/>
                <a:latin typeface="黑体" panose="02010609060101010101" pitchFamily="49" charset="-122"/>
                <a:ea typeface="黑体" panose="02010609060101010101" pitchFamily="49" charset="-122"/>
                <a:cs typeface="+mn-cs"/>
                <a:sym typeface="+mn-ea"/>
              </a:rPr>
              <a:t>2</a:t>
            </a:r>
            <a:r>
              <a:rPr lang="zh-CN" altLang="en-US" sz="1600" kern="0" noProof="0" dirty="0">
                <a:ln>
                  <a:noFill/>
                </a:ln>
                <a:solidFill>
                  <a:schemeClr val="accent1"/>
                </a:solidFill>
                <a:effectLst/>
                <a:uLnTx/>
                <a:uFillTx/>
                <a:latin typeface="黑体" panose="02010609060101010101" pitchFamily="49" charset="-122"/>
                <a:ea typeface="黑体" panose="02010609060101010101" pitchFamily="49" charset="-122"/>
                <a:cs typeface="+mn-cs"/>
                <a:sym typeface="+mn-ea"/>
              </a:rPr>
              <a:t>月，国务院正式批复同意白银高新技术产业开发区建设国家自主创新示范区，根据</a:t>
            </a:r>
            <a:r>
              <a:rPr lang="zh-CN" altLang="en-US" sz="1600" kern="0" noProof="0" dirty="0">
                <a:ln>
                  <a:noFill/>
                </a:ln>
                <a:solidFill>
                  <a:schemeClr val="bg1"/>
                </a:solidFill>
                <a:effectLst/>
                <a:uLnTx/>
                <a:uFillTx/>
                <a:latin typeface="黑体" panose="02010609060101010101" pitchFamily="49" charset="-122"/>
                <a:ea typeface="黑体" panose="02010609060101010101" pitchFamily="49" charset="-122"/>
                <a:cs typeface="+mn-cs"/>
                <a:sym typeface="+mn-ea"/>
              </a:rPr>
              <a:t>《白银市建设国家自主创新示范区实施方案》</a:t>
            </a:r>
            <a:r>
              <a:rPr lang="zh-CN" altLang="en-US" sz="1600" kern="0" noProof="0" dirty="0">
                <a:ln>
                  <a:noFill/>
                </a:ln>
                <a:solidFill>
                  <a:schemeClr val="accent1"/>
                </a:solidFill>
                <a:effectLst/>
                <a:uLnTx/>
                <a:uFillTx/>
                <a:latin typeface="黑体" panose="02010609060101010101" pitchFamily="49" charset="-122"/>
                <a:ea typeface="黑体" panose="02010609060101010101" pitchFamily="49" charset="-122"/>
                <a:cs typeface="+mn-cs"/>
                <a:sym typeface="+mn-ea"/>
              </a:rPr>
              <a:t>和</a:t>
            </a:r>
            <a:r>
              <a:rPr lang="zh-CN" altLang="en-US" sz="1600" kern="0" noProof="0" dirty="0">
                <a:ln>
                  <a:noFill/>
                </a:ln>
                <a:solidFill>
                  <a:schemeClr val="bg1"/>
                </a:solidFill>
                <a:effectLst/>
                <a:uLnTx/>
                <a:uFillTx/>
                <a:latin typeface="黑体" panose="02010609060101010101" pitchFamily="49" charset="-122"/>
                <a:ea typeface="黑体" panose="02010609060101010101" pitchFamily="49" charset="-122"/>
                <a:cs typeface="+mn-cs"/>
                <a:sym typeface="+mn-ea"/>
              </a:rPr>
              <a:t>《关于</a:t>
            </a:r>
            <a:r>
              <a:rPr lang="en-US" altLang="zh-CN" sz="1600" kern="0" noProof="0" dirty="0">
                <a:ln>
                  <a:noFill/>
                </a:ln>
                <a:solidFill>
                  <a:schemeClr val="bg1"/>
                </a:solidFill>
                <a:effectLst/>
                <a:uLnTx/>
                <a:uFillTx/>
                <a:latin typeface="黑体" panose="02010609060101010101" pitchFamily="49" charset="-122"/>
                <a:ea typeface="黑体" panose="02010609060101010101" pitchFamily="49" charset="-122"/>
                <a:cs typeface="+mn-cs"/>
                <a:sym typeface="+mn-ea"/>
              </a:rPr>
              <a:t>“</a:t>
            </a:r>
            <a:r>
              <a:rPr lang="zh-CN" altLang="en-US" sz="1600" kern="0" noProof="0" dirty="0">
                <a:ln>
                  <a:noFill/>
                </a:ln>
                <a:solidFill>
                  <a:schemeClr val="bg1"/>
                </a:solidFill>
                <a:effectLst/>
                <a:uLnTx/>
                <a:uFillTx/>
                <a:latin typeface="黑体" panose="02010609060101010101" pitchFamily="49" charset="-122"/>
                <a:ea typeface="黑体" panose="02010609060101010101" pitchFamily="49" charset="-122"/>
                <a:cs typeface="+mn-cs"/>
                <a:sym typeface="+mn-ea"/>
              </a:rPr>
              <a:t>一区六园</a:t>
            </a:r>
            <a:r>
              <a:rPr lang="en-US" altLang="zh-CN" sz="1600" kern="0" noProof="0" dirty="0">
                <a:ln>
                  <a:noFill/>
                </a:ln>
                <a:solidFill>
                  <a:schemeClr val="bg1"/>
                </a:solidFill>
                <a:effectLst/>
                <a:uLnTx/>
                <a:uFillTx/>
                <a:latin typeface="黑体" panose="02010609060101010101" pitchFamily="49" charset="-122"/>
                <a:ea typeface="黑体" panose="02010609060101010101" pitchFamily="49" charset="-122"/>
                <a:cs typeface="+mn-cs"/>
                <a:sym typeface="+mn-ea"/>
              </a:rPr>
              <a:t>”</a:t>
            </a:r>
            <a:r>
              <a:rPr lang="zh-CN" altLang="en-US" sz="1600" kern="0" noProof="0" dirty="0">
                <a:ln>
                  <a:noFill/>
                </a:ln>
                <a:solidFill>
                  <a:schemeClr val="bg1"/>
                </a:solidFill>
                <a:effectLst/>
                <a:uLnTx/>
                <a:uFillTx/>
                <a:latin typeface="黑体" panose="02010609060101010101" pitchFamily="49" charset="-122"/>
                <a:ea typeface="黑体" panose="02010609060101010101" pitchFamily="49" charset="-122"/>
                <a:cs typeface="+mn-cs"/>
                <a:sym typeface="+mn-ea"/>
              </a:rPr>
              <a:t>统筹发展的意见》</a:t>
            </a:r>
            <a:r>
              <a:rPr lang="zh-CN" altLang="en-US" sz="1600" kern="0" noProof="0" dirty="0">
                <a:ln>
                  <a:noFill/>
                </a:ln>
                <a:solidFill>
                  <a:schemeClr val="accent1"/>
                </a:solidFill>
                <a:effectLst/>
                <a:uLnTx/>
                <a:uFillTx/>
                <a:latin typeface="黑体" panose="02010609060101010101" pitchFamily="49" charset="-122"/>
                <a:ea typeface="黑体" panose="02010609060101010101" pitchFamily="49" charset="-122"/>
                <a:cs typeface="+mn-cs"/>
                <a:sym typeface="+mn-ea"/>
              </a:rPr>
              <a:t>，白银银西生态产业园作为白银市工业集中区重要组成部分，享受国家支持自创区建设先行先试政策和白银市自创区建设相关政策。</a:t>
            </a:r>
            <a:endParaRPr lang="zh-CN" altLang="en-US" sz="1600" kern="0" noProof="0" dirty="0">
              <a:ln>
                <a:noFill/>
              </a:ln>
              <a:solidFill>
                <a:schemeClr val="accent1"/>
              </a:solidFill>
              <a:effectLst/>
              <a:uLnTx/>
              <a:uFillTx/>
              <a:latin typeface="黑体" panose="02010609060101010101" pitchFamily="49" charset="-122"/>
              <a:ea typeface="黑体" panose="02010609060101010101" pitchFamily="49" charset="-122"/>
              <a:cs typeface="+mn-cs"/>
              <a:sym typeface="+mn-ea"/>
            </a:endParaRPr>
          </a:p>
        </p:txBody>
      </p:sp>
      <p:sp>
        <p:nvSpPr>
          <p:cNvPr id="27657" name="TextBox 26"/>
          <p:cNvSpPr txBox="1"/>
          <p:nvPr/>
        </p:nvSpPr>
        <p:spPr>
          <a:xfrm>
            <a:off x="1396683" y="1506220"/>
            <a:ext cx="2011362" cy="4603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a:solidFill>
                  <a:srgbClr val="4D4D4D"/>
                </a:solidFill>
                <a:latin typeface="+mn-lt"/>
                <a:ea typeface="+mn-ea"/>
                <a:cs typeface="微软雅黑" panose="020B0503020204020204" pitchFamily="34" charset="-122"/>
              </a:defRPr>
            </a:lvl1pPr>
            <a:lvl2pPr marL="742950" indent="-285750" algn="l" rtl="0" eaLnBrk="0" fontAlgn="base" hangingPunct="0">
              <a:spcBef>
                <a:spcPct val="20000"/>
              </a:spcBef>
              <a:spcAft>
                <a:spcPct val="0"/>
              </a:spcAft>
              <a:buChar char="–"/>
              <a:defRPr sz="2000">
                <a:solidFill>
                  <a:srgbClr val="4D4D4D"/>
                </a:solidFill>
                <a:latin typeface="+mn-lt"/>
                <a:ea typeface="仿宋_GB2312" panose="02010609030101010101" charset="-122"/>
                <a:cs typeface="仿宋_GB2312" panose="0201060903010101010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cs typeface="仿宋_GB2312" panose="02010609030101010101"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cs typeface="仿宋_GB2312" panose="02010609030101010101"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cs typeface="仿宋_GB2312" panose="02010609030101010101" charset="-122"/>
              </a:defRPr>
            </a:lvl5pPr>
          </a:lstStyle>
          <a:p>
            <a:pPr marL="0" lvl="0" indent="0" algn="ctr" eaLnBrk="1" hangingPunct="1">
              <a:spcBef>
                <a:spcPct val="0"/>
              </a:spcBef>
              <a:buNone/>
            </a:pPr>
            <a:r>
              <a:rPr lang="zh-CN" altLang="zh-CN" sz="2400" b="1" spc="200" dirty="0">
                <a:solidFill>
                  <a:schemeClr val="bg1"/>
                </a:solidFill>
                <a:effectLst>
                  <a:outerShdw blurRad="50800" dist="38100" algn="l" rotWithShape="0">
                    <a:prstClr val="black">
                      <a:alpha val="40000"/>
                    </a:prstClr>
                  </a:outerShdw>
                </a:effectLst>
                <a:uFillTx/>
                <a:latin typeface="微软雅黑" panose="020B0503020204020204" pitchFamily="34" charset="-122"/>
              </a:rPr>
              <a:t>兰白自创区</a:t>
            </a:r>
            <a:endParaRPr lang="zh-CN" altLang="zh-CN" sz="2400" b="1" spc="200" dirty="0">
              <a:solidFill>
                <a:schemeClr val="bg1"/>
              </a:solidFill>
              <a:effectLst>
                <a:outerShdw blurRad="50800" dist="38100" algn="l" rotWithShape="0">
                  <a:prstClr val="black">
                    <a:alpha val="40000"/>
                  </a:prstClr>
                </a:outerShdw>
              </a:effectLst>
              <a:uFillTx/>
              <a:latin typeface="微软雅黑" panose="020B0503020204020204" pitchFamily="34" charset="-122"/>
            </a:endParaRPr>
          </a:p>
        </p:txBody>
      </p:sp>
      <p:pic>
        <p:nvPicPr>
          <p:cNvPr id="36" name="图片 35"/>
          <p:cNvPicPr>
            <a:picLocks noChangeAspect="1"/>
          </p:cNvPicPr>
          <p:nvPr/>
        </p:nvPicPr>
        <p:blipFill>
          <a:blip r:embed="rId2"/>
          <a:stretch>
            <a:fillRect/>
          </a:stretch>
        </p:blipFill>
        <p:spPr>
          <a:xfrm>
            <a:off x="4911090" y="943610"/>
            <a:ext cx="1877695" cy="2795270"/>
          </a:xfrm>
          <a:prstGeom prst="rect">
            <a:avLst/>
          </a:prstGeom>
          <a:noFill/>
          <a:ln w="9525" cap="flat" cmpd="sng">
            <a:solidFill>
              <a:srgbClr val="FF0000"/>
            </a:solidFill>
            <a:prstDash val="solid"/>
            <a:miter/>
            <a:headEnd type="none" w="med" len="med"/>
            <a:tailEnd type="none" w="med" len="med"/>
          </a:ln>
        </p:spPr>
      </p:pic>
      <p:pic>
        <p:nvPicPr>
          <p:cNvPr id="37" name="图片 36"/>
          <p:cNvPicPr>
            <a:picLocks noChangeAspect="1"/>
          </p:cNvPicPr>
          <p:nvPr/>
        </p:nvPicPr>
        <p:blipFill>
          <a:blip r:embed="rId3"/>
          <a:stretch>
            <a:fillRect/>
          </a:stretch>
        </p:blipFill>
        <p:spPr>
          <a:xfrm>
            <a:off x="6851650" y="943610"/>
            <a:ext cx="1831340" cy="2787015"/>
          </a:xfrm>
          <a:prstGeom prst="rect">
            <a:avLst/>
          </a:prstGeom>
          <a:noFill/>
          <a:ln w="9525" cap="flat" cmpd="sng">
            <a:solidFill>
              <a:srgbClr val="FF0000"/>
            </a:solidFill>
            <a:prstDash val="solid"/>
            <a:miter/>
            <a:headEnd type="none" w="med" len="med"/>
            <a:tailEnd type="none" w="med" len="med"/>
          </a:ln>
        </p:spPr>
      </p:pic>
      <p:pic>
        <p:nvPicPr>
          <p:cNvPr id="2" name="图片 1"/>
          <p:cNvPicPr>
            <a:picLocks noChangeAspect="1"/>
          </p:cNvPicPr>
          <p:nvPr/>
        </p:nvPicPr>
        <p:blipFill>
          <a:blip r:embed="rId4"/>
          <a:stretch>
            <a:fillRect/>
          </a:stretch>
        </p:blipFill>
        <p:spPr>
          <a:xfrm>
            <a:off x="4911090" y="3789680"/>
            <a:ext cx="1877695" cy="2665730"/>
          </a:xfrm>
          <a:prstGeom prst="rect">
            <a:avLst/>
          </a:prstGeom>
          <a:ln>
            <a:solidFill>
              <a:schemeClr val="bg1"/>
            </a:solidFill>
          </a:ln>
        </p:spPr>
      </p:pic>
      <p:pic>
        <p:nvPicPr>
          <p:cNvPr id="3" name="图片 2"/>
          <p:cNvPicPr>
            <a:picLocks noChangeAspect="1"/>
          </p:cNvPicPr>
          <p:nvPr/>
        </p:nvPicPr>
        <p:blipFill>
          <a:blip r:embed="rId5"/>
          <a:stretch>
            <a:fillRect/>
          </a:stretch>
        </p:blipFill>
        <p:spPr>
          <a:xfrm>
            <a:off x="6854190" y="3779520"/>
            <a:ext cx="1829435" cy="2691130"/>
          </a:xfrm>
          <a:prstGeom prst="rect">
            <a:avLst/>
          </a:prstGeom>
          <a:ln>
            <a:solidFill>
              <a:schemeClr val="bg1"/>
            </a:solidFill>
          </a:ln>
        </p:spPr>
      </p:pic>
      <p:sp>
        <p:nvSpPr>
          <p:cNvPr id="4" name="TextBox 76"/>
          <p:cNvSpPr txBox="1"/>
          <p:nvPr/>
        </p:nvSpPr>
        <p:spPr>
          <a:xfrm>
            <a:off x="67310" y="217488"/>
            <a:ext cx="2316480" cy="52197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000">
                <a:solidFill>
                  <a:srgbClr val="4D4D4D"/>
                </a:solidFill>
                <a:latin typeface="+mn-lt"/>
                <a:ea typeface="+mn-ea"/>
                <a:cs typeface="微软雅黑" panose="020B0503020204020204" pitchFamily="34" charset="-122"/>
              </a:defRPr>
            </a:lvl1pPr>
            <a:lvl2pPr marL="742950" indent="-285750" algn="l" rtl="0" eaLnBrk="0" fontAlgn="base" hangingPunct="0">
              <a:spcBef>
                <a:spcPct val="20000"/>
              </a:spcBef>
              <a:spcAft>
                <a:spcPct val="0"/>
              </a:spcAft>
              <a:buChar char="–"/>
              <a:defRPr sz="2000">
                <a:solidFill>
                  <a:srgbClr val="4D4D4D"/>
                </a:solidFill>
                <a:latin typeface="+mn-lt"/>
                <a:ea typeface="仿宋_GB2312" panose="02010609030101010101" charset="-122"/>
                <a:cs typeface="仿宋_GB2312" panose="0201060903010101010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cs typeface="仿宋_GB2312" panose="02010609030101010101"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cs typeface="仿宋_GB2312" panose="02010609030101010101"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cs typeface="仿宋_GB2312" panose="02010609030101010101" charset="-122"/>
              </a:defRPr>
            </a:lvl5pPr>
          </a:lstStyle>
          <a:p>
            <a:pPr marL="0" lvl="0" indent="0" eaLnBrk="1" hangingPunct="1">
              <a:spcBef>
                <a:spcPct val="0"/>
              </a:spcBef>
              <a:buNone/>
            </a:pPr>
            <a:r>
              <a:rPr lang="zh-CN" altLang="en-US" sz="2800" dirty="0">
                <a:solidFill>
                  <a:schemeClr val="accent1"/>
                </a:solidFill>
                <a:latin typeface="方正粗宋简体" panose="03000509000000000000" charset="-122"/>
                <a:ea typeface="方正粗宋简体" panose="03000509000000000000" charset="-122"/>
              </a:rPr>
              <a:t>投资优惠政策</a:t>
            </a:r>
            <a:endParaRPr lang="zh-CN" altLang="en-US" sz="2800" dirty="0">
              <a:solidFill>
                <a:schemeClr val="accent1"/>
              </a:solidFill>
              <a:latin typeface="方正粗宋简体" panose="03000509000000000000" charset="-122"/>
              <a:ea typeface="方正粗宋简体" panose="03000509000000000000" charset="-122"/>
            </a:endParaRPr>
          </a:p>
        </p:txBody>
      </p:sp>
      <p:sp>
        <p:nvSpPr>
          <p:cNvPr id="5" name="TextBox 1"/>
          <p:cNvSpPr txBox="1"/>
          <p:nvPr/>
        </p:nvSpPr>
        <p:spPr>
          <a:xfrm>
            <a:off x="2215198" y="309880"/>
            <a:ext cx="2715260" cy="27559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000">
                <a:solidFill>
                  <a:srgbClr val="4D4D4D"/>
                </a:solidFill>
                <a:latin typeface="+mn-lt"/>
                <a:ea typeface="+mn-ea"/>
                <a:cs typeface="微软雅黑" panose="020B0503020204020204" pitchFamily="34" charset="-122"/>
              </a:defRPr>
            </a:lvl1pPr>
            <a:lvl2pPr marL="742950" indent="-285750" algn="l" rtl="0" eaLnBrk="0" fontAlgn="base" hangingPunct="0">
              <a:spcBef>
                <a:spcPct val="20000"/>
              </a:spcBef>
              <a:spcAft>
                <a:spcPct val="0"/>
              </a:spcAft>
              <a:buChar char="–"/>
              <a:defRPr sz="2000">
                <a:solidFill>
                  <a:srgbClr val="4D4D4D"/>
                </a:solidFill>
                <a:latin typeface="+mn-lt"/>
                <a:ea typeface="仿宋_GB2312" panose="02010609030101010101" charset="-122"/>
                <a:cs typeface="仿宋_GB2312" panose="0201060903010101010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cs typeface="仿宋_GB2312" panose="02010609030101010101"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cs typeface="仿宋_GB2312" panose="02010609030101010101"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cs typeface="仿宋_GB2312" panose="02010609030101010101" charset="-122"/>
              </a:defRPr>
            </a:lvl5pPr>
          </a:lstStyle>
          <a:p>
            <a:pPr marL="0" lvl="0" indent="0" algn="l" eaLnBrk="1" hangingPunct="1">
              <a:spcBef>
                <a:spcPct val="0"/>
              </a:spcBef>
              <a:buNone/>
            </a:pPr>
            <a:r>
              <a:rPr lang="zh-CN" altLang="en-US" sz="1200" dirty="0">
                <a:solidFill>
                  <a:schemeClr val="accent1"/>
                </a:solidFill>
                <a:latin typeface="微软雅黑" panose="020B0503020204020204" pitchFamily="34" charset="-122"/>
              </a:rPr>
              <a:t>Preferential policies for investment</a:t>
            </a:r>
            <a:endParaRPr lang="zh-CN" altLang="en-US" sz="1200" dirty="0">
              <a:solidFill>
                <a:schemeClr val="accent1"/>
              </a:solidFill>
              <a:latin typeface="微软雅黑" panose="020B0503020204020204" pitchFamily="34" charset="-122"/>
            </a:endParaRPr>
          </a:p>
        </p:txBody>
      </p:sp>
      <p:grpSp>
        <p:nvGrpSpPr>
          <p:cNvPr id="6" name="Group 8"/>
          <p:cNvGrpSpPr/>
          <p:nvPr/>
        </p:nvGrpSpPr>
        <p:grpSpPr>
          <a:xfrm>
            <a:off x="8857615" y="345123"/>
            <a:ext cx="207963" cy="200025"/>
            <a:chOff x="0" y="0"/>
            <a:chExt cx="207962" cy="207962"/>
          </a:xfrm>
        </p:grpSpPr>
        <p:sp>
          <p:nvSpPr>
            <p:cNvPr id="7" name="矩形 19"/>
            <p:cNvSpPr/>
            <p:nvPr/>
          </p:nvSpPr>
          <p:spPr>
            <a:xfrm>
              <a:off x="0" y="0"/>
              <a:ext cx="207962" cy="207962"/>
            </a:xfrm>
            <a:prstGeom prst="rect">
              <a:avLst/>
            </a:prstGeom>
            <a:solidFill>
              <a:srgbClr val="7F7F7F"/>
            </a:solidFill>
            <a:ln w="9525">
              <a:noFill/>
            </a:ln>
          </p:spPr>
          <p:txBody>
            <a:bodyPr anchor="ctr"/>
            <a:p>
              <a:pPr algn="ctr">
                <a:buFont typeface="Arial" panose="020B0604020202020204" pitchFamily="34" charset="0"/>
              </a:pPr>
              <a:endParaRPr lang="zh-CN" altLang="en-US" dirty="0">
                <a:solidFill>
                  <a:srgbClr val="FFFFFF"/>
                </a:solidFill>
                <a:latin typeface="Arial" panose="020B0604020202020204" pitchFamily="34" charset="0"/>
                <a:ea typeface="宋体" panose="02010600030101010101" pitchFamily="2" charset="-122"/>
              </a:endParaRPr>
            </a:p>
          </p:txBody>
        </p:sp>
        <p:sp>
          <p:nvSpPr>
            <p:cNvPr id="8" name="等腰三角形 11"/>
            <p:cNvSpPr/>
            <p:nvPr/>
          </p:nvSpPr>
          <p:spPr>
            <a:xfrm rot="5400000">
              <a:off x="34131" y="38893"/>
              <a:ext cx="150812" cy="130174"/>
            </a:xfrm>
            <a:prstGeom prst="triangle">
              <a:avLst>
                <a:gd name="adj" fmla="val 50000"/>
              </a:avLst>
            </a:prstGeom>
            <a:solidFill>
              <a:schemeClr val="bg1"/>
            </a:solidFill>
            <a:ln w="9525">
              <a:noFill/>
            </a:ln>
          </p:spPr>
          <p:txBody>
            <a:bodyPr anchor="ctr"/>
            <a:p>
              <a:pPr algn="ctr">
                <a:buFont typeface="Arial" panose="020B0604020202020204" pitchFamily="34" charset="0"/>
              </a:pPr>
              <a:endParaRPr lang="zh-CN" altLang="en-US" dirty="0">
                <a:solidFill>
                  <a:srgbClr val="FFFFFF"/>
                </a:solidFill>
                <a:latin typeface="Arial" panose="020B0604020202020204" pitchFamily="34" charset="0"/>
                <a:ea typeface="宋体" panose="02010600030101010101" pitchFamily="2" charset="-122"/>
              </a:endParaRPr>
            </a:p>
          </p:txBody>
        </p:sp>
      </p:grpSp>
      <p:sp>
        <p:nvSpPr>
          <p:cNvPr id="10" name="矩形 17"/>
          <p:cNvSpPr/>
          <p:nvPr/>
        </p:nvSpPr>
        <p:spPr>
          <a:xfrm>
            <a:off x="7484428" y="345123"/>
            <a:ext cx="1360487" cy="200025"/>
          </a:xfrm>
          <a:prstGeom prst="rect">
            <a:avLst/>
          </a:prstGeom>
          <a:solidFill>
            <a:srgbClr val="7F7F7F"/>
          </a:solidFill>
          <a:ln w="9525">
            <a:noFill/>
          </a:ln>
        </p:spPr>
        <p:txBody>
          <a:bodyPr lIns="0" tIns="0" rIns="0" bIns="0" anchor="ctr"/>
          <a:p>
            <a:pPr algn="ctr"/>
            <a:r>
              <a:rPr lang="zh-CN" altLang="en-US" sz="1600" dirty="0">
                <a:solidFill>
                  <a:srgbClr val="002B89"/>
                </a:solidFill>
                <a:latin typeface="方正小标宋简体" panose="03000509000000000000" charset="-122"/>
                <a:ea typeface="方正小标宋简体" panose="03000509000000000000" charset="-122"/>
              </a:rPr>
              <a:t>PART </a:t>
            </a:r>
            <a:r>
              <a:rPr lang="en-US" altLang="en-US" sz="1600" dirty="0">
                <a:solidFill>
                  <a:srgbClr val="002B89"/>
                </a:solidFill>
                <a:latin typeface="方正小标宋简体" panose="03000509000000000000" charset="-122"/>
                <a:ea typeface="方正小标宋简体" panose="03000509000000000000" charset="-122"/>
                <a:sym typeface="+mn-ea"/>
              </a:rPr>
              <a:t>THREE</a:t>
            </a:r>
            <a:r>
              <a:rPr lang="zh-CN" altLang="en-US" sz="1600" dirty="0">
                <a:solidFill>
                  <a:schemeClr val="bg1"/>
                </a:solidFill>
                <a:latin typeface="微软雅黑" panose="020B0503020204020204" pitchFamily="34" charset="-122"/>
                <a:ea typeface="微软雅黑" panose="020B0503020204020204" pitchFamily="34" charset="-122"/>
              </a:rPr>
              <a:t> </a:t>
            </a:r>
            <a:endParaRPr lang="zh-CN" altLang="en-US" dirty="0">
              <a:solidFill>
                <a:schemeClr val="bg1"/>
              </a:solidFill>
              <a:latin typeface="微软雅黑" panose="020B0503020204020204" pitchFamily="34" charset="-122"/>
              <a:ea typeface="微软雅黑" panose="020B0503020204020204" pitchFamily="34" charset="-122"/>
            </a:endParaRPr>
          </a:p>
        </p:txBody>
      </p:sp>
      <p:cxnSp>
        <p:nvCxnSpPr>
          <p:cNvPr id="11" name="直接连接符 13"/>
          <p:cNvCxnSpPr/>
          <p:nvPr/>
        </p:nvCxnSpPr>
        <p:spPr>
          <a:xfrm>
            <a:off x="2268855" y="586105"/>
            <a:ext cx="6840855" cy="0"/>
          </a:xfrm>
          <a:prstGeom prst="line">
            <a:avLst/>
          </a:prstGeom>
          <a:ln w="9525" cap="flat" cmpd="sng">
            <a:solidFill>
              <a:srgbClr val="002B89"/>
            </a:solidFill>
            <a:prstDash val="solid"/>
            <a:round/>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slow" p14:dur="800">
        <p:blinds/>
      </p:transition>
    </mc:Choice>
    <mc:Fallback>
      <p:transition spd="slow">
        <p:blind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7" name="椭圆 16"/>
          <p:cNvSpPr/>
          <p:nvPr/>
        </p:nvSpPr>
        <p:spPr>
          <a:xfrm>
            <a:off x="5720080" y="1286510"/>
            <a:ext cx="2279015" cy="1541780"/>
          </a:xfrm>
          <a:prstGeom prst="ellipse">
            <a:avLst/>
          </a:prstGeom>
          <a:solidFill>
            <a:srgbClr val="9BC3F6"/>
          </a:solidFill>
          <a:ln w="6350" cmpd="sng">
            <a:noFill/>
            <a:round/>
          </a:ln>
          <a:effectLst>
            <a:outerShdw sx="102000" sy="102000" algn="ctr" rotWithShape="0">
              <a:srgbClr val="000000">
                <a:alpha val="34000"/>
              </a:srgbClr>
            </a:outerShdw>
          </a:effectLst>
          <a:extLst>
            <a:ext uri="{909E8E84-426E-40DD-AFC4-6F175D3DCCD1}">
              <a14:hiddenFill xmlns:a14="http://schemas.microsoft.com/office/drawing/2010/main">
                <a:solidFill>
                  <a:srgbClr val="FF0000"/>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lang="zh-CN" altLang="en-US"/>
          </a:p>
        </p:txBody>
      </p:sp>
      <p:sp>
        <p:nvSpPr>
          <p:cNvPr id="34" name="Freeform 5"/>
          <p:cNvSpPr/>
          <p:nvPr/>
        </p:nvSpPr>
        <p:spPr>
          <a:xfrm flipH="1">
            <a:off x="1785620" y="873760"/>
            <a:ext cx="2184400" cy="484505"/>
          </a:xfrm>
          <a:custGeom>
            <a:avLst/>
            <a:gdLst/>
            <a:ahLst/>
            <a:cxnLst>
              <a:cxn ang="0">
                <a:pos x="2147483647" y="2147483647"/>
              </a:cxn>
              <a:cxn ang="0">
                <a:pos x="2147483647" y="2147483647"/>
              </a:cxn>
              <a:cxn ang="0">
                <a:pos x="0" y="0"/>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0002" h="10000">
                <a:moveTo>
                  <a:pt x="36" y="7997"/>
                </a:moveTo>
                <a:lnTo>
                  <a:pt x="820" y="4116"/>
                </a:lnTo>
                <a:lnTo>
                  <a:pt x="0" y="0"/>
                </a:lnTo>
                <a:lnTo>
                  <a:pt x="9606" y="83"/>
                </a:lnTo>
                <a:cubicBezTo>
                  <a:pt x="9606" y="83"/>
                  <a:pt x="9988" y="-141"/>
                  <a:pt x="10000" y="1597"/>
                </a:cubicBezTo>
                <a:cubicBezTo>
                  <a:pt x="10012" y="3335"/>
                  <a:pt x="9984" y="8741"/>
                  <a:pt x="9984" y="8741"/>
                </a:cubicBezTo>
                <a:cubicBezTo>
                  <a:pt x="9984" y="8741"/>
                  <a:pt x="9969" y="10000"/>
                  <a:pt x="9748" y="10000"/>
                </a:cubicBezTo>
                <a:lnTo>
                  <a:pt x="9748" y="7997"/>
                </a:lnTo>
                <a:lnTo>
                  <a:pt x="36" y="7997"/>
                </a:lnTo>
                <a:close/>
              </a:path>
            </a:pathLst>
          </a:custGeom>
          <a:solidFill>
            <a:srgbClr val="002B89"/>
          </a:solidFill>
          <a:ln w="7938">
            <a:noFill/>
          </a:ln>
        </p:spPr>
        <p:txBody>
          <a:bodyPr/>
          <a:p>
            <a:r>
              <a:rPr lang="en-US" altLang="zh-CN" b="1">
                <a:solidFill>
                  <a:srgbClr val="FFFFFF"/>
                </a:solidFill>
                <a:uFillTx/>
                <a:latin typeface="微软雅黑" panose="020B0503020204020204" pitchFamily="34" charset="-122"/>
                <a:ea typeface="微软雅黑" panose="020B0503020204020204" pitchFamily="34" charset="-122"/>
              </a:rPr>
              <a:t>  </a:t>
            </a:r>
            <a:r>
              <a:rPr lang="zh-CN" altLang="en-US" b="1">
                <a:solidFill>
                  <a:srgbClr val="FFFFFF"/>
                </a:solidFill>
                <a:uFillTx/>
                <a:latin typeface="微软雅黑" panose="020B0503020204020204" pitchFamily="34" charset="-122"/>
                <a:ea typeface="微软雅黑" panose="020B0503020204020204" pitchFamily="34" charset="-122"/>
              </a:rPr>
              <a:t>生物医药加速器</a:t>
            </a:r>
            <a:endParaRPr lang="zh-CN" altLang="en-US" b="1">
              <a:solidFill>
                <a:srgbClr val="FFFFFF"/>
              </a:solidFill>
              <a:uFillTx/>
              <a:latin typeface="微软雅黑" panose="020B0503020204020204" pitchFamily="34" charset="-122"/>
              <a:ea typeface="微软雅黑" panose="020B0503020204020204" pitchFamily="34" charset="-122"/>
            </a:endParaRPr>
          </a:p>
        </p:txBody>
      </p:sp>
      <p:sp>
        <p:nvSpPr>
          <p:cNvPr id="27656" name="TextBox 25"/>
          <p:cNvSpPr txBox="1"/>
          <p:nvPr/>
        </p:nvSpPr>
        <p:spPr>
          <a:xfrm>
            <a:off x="427990" y="1357630"/>
            <a:ext cx="5048885" cy="23996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2000">
                <a:solidFill>
                  <a:srgbClr val="4D4D4D"/>
                </a:solidFill>
                <a:latin typeface="+mn-lt"/>
                <a:ea typeface="+mn-ea"/>
                <a:cs typeface="微软雅黑" panose="020B0503020204020204" pitchFamily="34" charset="-122"/>
              </a:defRPr>
            </a:lvl1pPr>
            <a:lvl2pPr marL="742950" indent="-285750" algn="l" rtl="0" eaLnBrk="0" fontAlgn="base" hangingPunct="0">
              <a:spcBef>
                <a:spcPct val="20000"/>
              </a:spcBef>
              <a:spcAft>
                <a:spcPct val="0"/>
              </a:spcAft>
              <a:buChar char="–"/>
              <a:defRPr sz="2000">
                <a:solidFill>
                  <a:srgbClr val="4D4D4D"/>
                </a:solidFill>
                <a:latin typeface="+mn-lt"/>
                <a:ea typeface="仿宋_GB2312" panose="02010609030101010101" charset="-122"/>
                <a:cs typeface="仿宋_GB2312" panose="0201060903010101010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cs typeface="仿宋_GB2312" panose="02010609030101010101"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cs typeface="仿宋_GB2312" panose="02010609030101010101"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cs typeface="仿宋_GB2312" panose="02010609030101010101" charset="-122"/>
              </a:defRPr>
            </a:lvl5pPr>
          </a:lstStyle>
          <a:p>
            <a:pPr marL="0" marR="0" lvl="0" indent="0" algn="just" defTabSz="914400" rtl="0" eaLnBrk="1" hangingPunct="1">
              <a:lnSpc>
                <a:spcPts val="3000"/>
              </a:lnSpc>
              <a:spcBef>
                <a:spcPct val="0"/>
              </a:spcBef>
              <a:spcAft>
                <a:spcPct val="0"/>
              </a:spcAft>
              <a:buClrTx/>
              <a:buSzTx/>
              <a:buFontTx/>
              <a:buNone/>
              <a:defRPr/>
            </a:pPr>
            <a:r>
              <a:rPr lang="zh-CN" altLang="en-US" sz="1200" dirty="0">
                <a:solidFill>
                  <a:schemeClr val="tx1"/>
                </a:solidFill>
                <a:latin typeface="微软雅黑" panose="020B0503020204020204" pitchFamily="34" charset="-122"/>
              </a:rPr>
              <a:t>    </a:t>
            </a:r>
            <a:r>
              <a:rPr lang="zh-CN" altLang="en-US" sz="1600" dirty="0">
                <a:solidFill>
                  <a:schemeClr val="tx1"/>
                </a:solidFill>
                <a:latin typeface="微软雅黑" panose="020B0503020204020204" pitchFamily="34" charset="-122"/>
              </a:rPr>
              <a:t>   </a:t>
            </a:r>
            <a:r>
              <a:rPr lang="zh-CN" altLang="en-US" sz="1600" noProof="0" dirty="0">
                <a:ln>
                  <a:noFill/>
                </a:ln>
                <a:solidFill>
                  <a:schemeClr val="accent1"/>
                </a:solidFill>
                <a:effectLst/>
                <a:uLnTx/>
                <a:uFillTx/>
                <a:latin typeface="黑体" panose="02010609060101010101" pitchFamily="49" charset="-122"/>
                <a:ea typeface="黑体" panose="02010609060101010101" pitchFamily="49" charset="-122"/>
                <a:cs typeface="Lato Light" charset="0"/>
                <a:sym typeface="+mn-ea"/>
              </a:rPr>
              <a:t>作为承接科技成果转化、培育战略性新型产业和大众创新万众创业的平台，科研楼、实验楼、标准厂房租赁价格暂定为每平方米每月</a:t>
            </a:r>
            <a:r>
              <a:rPr lang="zh-CN" altLang="en-US" sz="2400" b="1" noProof="0" dirty="0">
                <a:ln>
                  <a:noFill/>
                </a:ln>
                <a:solidFill>
                  <a:schemeClr val="bg1"/>
                </a:solidFill>
                <a:effectLst/>
                <a:uLnTx/>
                <a:uFillTx/>
                <a:latin typeface="黑体" panose="02010609060101010101" pitchFamily="49" charset="-122"/>
                <a:ea typeface="黑体" panose="02010609060101010101" pitchFamily="49" charset="-122"/>
                <a:cs typeface="Lato Light" charset="0"/>
                <a:sym typeface="+mn-ea"/>
              </a:rPr>
              <a:t>20</a:t>
            </a:r>
            <a:r>
              <a:rPr lang="zh-CN" altLang="en-US" sz="1600" noProof="0" dirty="0">
                <a:ln>
                  <a:noFill/>
                </a:ln>
                <a:solidFill>
                  <a:schemeClr val="accent1"/>
                </a:solidFill>
                <a:effectLst/>
                <a:uLnTx/>
                <a:uFillTx/>
                <a:latin typeface="黑体" panose="02010609060101010101" pitchFamily="49" charset="-122"/>
                <a:ea typeface="黑体" panose="02010609060101010101" pitchFamily="49" charset="-122"/>
                <a:cs typeface="Lato Light" charset="0"/>
                <a:sym typeface="+mn-ea"/>
              </a:rPr>
              <a:t>元</a:t>
            </a:r>
            <a:r>
              <a:rPr lang="zh-CN" altLang="en-US" sz="1600" noProof="0" dirty="0">
                <a:ln>
                  <a:noFill/>
                </a:ln>
                <a:solidFill>
                  <a:schemeClr val="tx1"/>
                </a:solidFill>
                <a:effectLst/>
                <a:uLnTx/>
                <a:uFillTx/>
                <a:latin typeface="黑体" panose="02010609060101010101" pitchFamily="49" charset="-122"/>
                <a:ea typeface="黑体" panose="02010609060101010101" pitchFamily="49" charset="-122"/>
                <a:cs typeface="Lato Light" charset="0"/>
                <a:sym typeface="+mn-ea"/>
              </a:rPr>
              <a:t>。</a:t>
            </a:r>
            <a:endParaRPr lang="zh-CN" altLang="en-US" sz="1600" noProof="0" dirty="0">
              <a:ln>
                <a:noFill/>
              </a:ln>
              <a:solidFill>
                <a:schemeClr val="tx1"/>
              </a:solidFill>
              <a:effectLst/>
              <a:uLnTx/>
              <a:uFillTx/>
              <a:latin typeface="黑体" panose="02010609060101010101" pitchFamily="49" charset="-122"/>
              <a:ea typeface="黑体" panose="02010609060101010101" pitchFamily="49" charset="-122"/>
              <a:cs typeface="Lato Light" charset="0"/>
              <a:sym typeface="+mn-ea"/>
            </a:endParaRPr>
          </a:p>
          <a:p>
            <a:pPr marL="0" marR="0" lvl="0" indent="0" algn="l" defTabSz="914400" rtl="0" eaLnBrk="1" hangingPunct="1">
              <a:lnSpc>
                <a:spcPts val="3000"/>
              </a:lnSpc>
              <a:spcBef>
                <a:spcPct val="0"/>
              </a:spcBef>
              <a:spcAft>
                <a:spcPct val="0"/>
              </a:spcAft>
              <a:buClrTx/>
              <a:buSzTx/>
              <a:buFontTx/>
              <a:buNone/>
              <a:defRPr/>
            </a:pPr>
            <a:r>
              <a:rPr lang="zh-CN" altLang="en-US" sz="1600" noProof="0" dirty="0">
                <a:ln>
                  <a:noFill/>
                </a:ln>
                <a:solidFill>
                  <a:schemeClr val="tx1"/>
                </a:solidFill>
                <a:effectLst/>
                <a:uLnTx/>
                <a:uFillTx/>
                <a:latin typeface="黑体" panose="02010609060101010101" pitchFamily="49" charset="-122"/>
                <a:ea typeface="黑体" panose="02010609060101010101" pitchFamily="49" charset="-122"/>
                <a:cs typeface="Lato Light" charset="0"/>
                <a:sym typeface="+mn-ea"/>
              </a:rPr>
              <a:t>    </a:t>
            </a:r>
            <a:r>
              <a:rPr lang="zh-CN" altLang="en-US" sz="1600" noProof="0" dirty="0">
                <a:ln>
                  <a:noFill/>
                </a:ln>
                <a:solidFill>
                  <a:schemeClr val="accent1"/>
                </a:solidFill>
                <a:effectLst/>
                <a:uLnTx/>
                <a:uFillTx/>
                <a:latin typeface="黑体" panose="02010609060101010101" pitchFamily="49" charset="-122"/>
                <a:ea typeface="黑体" panose="02010609060101010101" pitchFamily="49" charset="-122"/>
                <a:cs typeface="Lato Light" charset="0"/>
                <a:sym typeface="+mn-ea"/>
              </a:rPr>
              <a:t>享受白银市人民政府有关</a:t>
            </a:r>
            <a:r>
              <a:rPr lang="zh-CN" altLang="en-US" sz="1600" noProof="0" dirty="0">
                <a:ln>
                  <a:noFill/>
                </a:ln>
                <a:solidFill>
                  <a:schemeClr val="bg1"/>
                </a:solidFill>
                <a:effectLst/>
                <a:uLnTx/>
                <a:uFillTx/>
                <a:latin typeface="黑体" panose="02010609060101010101" pitchFamily="49" charset="-122"/>
                <a:ea typeface="黑体" panose="02010609060101010101" pitchFamily="49" charset="-122"/>
                <a:cs typeface="Lato Light" charset="0"/>
                <a:sym typeface="+mn-ea"/>
              </a:rPr>
              <a:t>科技创新</a:t>
            </a:r>
            <a:r>
              <a:rPr lang="zh-CN" altLang="en-US" sz="1600" noProof="0" dirty="0">
                <a:ln>
                  <a:noFill/>
                </a:ln>
                <a:solidFill>
                  <a:schemeClr val="tx1"/>
                </a:solidFill>
                <a:effectLst/>
                <a:uLnTx/>
                <a:uFillTx/>
                <a:latin typeface="黑体" panose="02010609060101010101" pitchFamily="49" charset="-122"/>
                <a:ea typeface="黑体" panose="02010609060101010101" pitchFamily="49" charset="-122"/>
                <a:cs typeface="Lato Light" charset="0"/>
                <a:sym typeface="+mn-ea"/>
              </a:rPr>
              <a:t>、</a:t>
            </a:r>
            <a:r>
              <a:rPr lang="zh-CN" altLang="en-US" sz="1600" noProof="0" dirty="0">
                <a:ln>
                  <a:noFill/>
                </a:ln>
                <a:solidFill>
                  <a:schemeClr val="bg1"/>
                </a:solidFill>
                <a:effectLst/>
                <a:uLnTx/>
                <a:uFillTx/>
                <a:latin typeface="黑体" panose="02010609060101010101" pitchFamily="49" charset="-122"/>
                <a:ea typeface="黑体" panose="02010609060101010101" pitchFamily="49" charset="-122"/>
                <a:cs typeface="Lato Light" charset="0"/>
                <a:sym typeface="+mn-ea"/>
              </a:rPr>
              <a:t>科技进步、高层次人才引</a:t>
            </a:r>
            <a:r>
              <a:rPr lang="zh-CN" altLang="en-US" sz="1600" noProof="0" dirty="0">
                <a:ln>
                  <a:noFill/>
                </a:ln>
                <a:solidFill>
                  <a:schemeClr val="accent1"/>
                </a:solidFill>
                <a:effectLst/>
                <a:uLnTx/>
                <a:uFillTx/>
                <a:latin typeface="黑体" panose="02010609060101010101" pitchFamily="49" charset="-122"/>
                <a:ea typeface="黑体" panose="02010609060101010101" pitchFamily="49" charset="-122"/>
                <a:cs typeface="Lato Light" charset="0"/>
                <a:sym typeface="+mn-ea"/>
              </a:rPr>
              <a:t>进以及</a:t>
            </a:r>
            <a:r>
              <a:rPr lang="zh-CN" altLang="en-US" sz="1600" noProof="0" dirty="0">
                <a:ln>
                  <a:noFill/>
                </a:ln>
                <a:solidFill>
                  <a:schemeClr val="bg1"/>
                </a:solidFill>
                <a:effectLst/>
                <a:uLnTx/>
                <a:uFillTx/>
                <a:latin typeface="黑体" panose="02010609060101010101" pitchFamily="49" charset="-122"/>
                <a:ea typeface="黑体" panose="02010609060101010101" pitchFamily="49" charset="-122"/>
                <a:cs typeface="Lato Light" charset="0"/>
                <a:sym typeface="+mn-ea"/>
              </a:rPr>
              <a:t>科技项目</a:t>
            </a:r>
            <a:r>
              <a:rPr lang="zh-CN" altLang="en-US" sz="1600" noProof="0" dirty="0">
                <a:ln>
                  <a:noFill/>
                </a:ln>
                <a:solidFill>
                  <a:schemeClr val="accent1"/>
                </a:solidFill>
                <a:effectLst/>
                <a:uLnTx/>
                <a:uFillTx/>
                <a:latin typeface="黑体" panose="02010609060101010101" pitchFamily="49" charset="-122"/>
                <a:ea typeface="黑体" panose="02010609060101010101" pitchFamily="49" charset="-122"/>
                <a:cs typeface="Lato Light" charset="0"/>
                <a:sym typeface="+mn-ea"/>
              </a:rPr>
              <a:t>立项等方面的优惠政策。</a:t>
            </a:r>
            <a:endParaRPr lang="zh-CN" altLang="en-US" sz="1600" noProof="0" dirty="0">
              <a:ln>
                <a:noFill/>
              </a:ln>
              <a:solidFill>
                <a:schemeClr val="accent1"/>
              </a:solidFill>
              <a:effectLst/>
              <a:uLnTx/>
              <a:uFillTx/>
              <a:latin typeface="黑体" panose="02010609060101010101" pitchFamily="49" charset="-122"/>
              <a:ea typeface="黑体" panose="02010609060101010101" pitchFamily="49" charset="-122"/>
              <a:cs typeface="Lato Light" charset="0"/>
            </a:endParaRPr>
          </a:p>
          <a:p>
            <a:pPr marL="0" marR="0" lvl="0" indent="0" algn="l" defTabSz="914400" rtl="0" eaLnBrk="1" hangingPunct="1">
              <a:lnSpc>
                <a:spcPts val="3000"/>
              </a:lnSpc>
              <a:spcBef>
                <a:spcPct val="0"/>
              </a:spcBef>
              <a:spcAft>
                <a:spcPct val="0"/>
              </a:spcAft>
              <a:buClrTx/>
              <a:buSzTx/>
              <a:buFontTx/>
              <a:buNone/>
              <a:defRPr/>
            </a:pPr>
            <a:r>
              <a:rPr lang="zh-CN" altLang="en-US" sz="1600" noProof="0" dirty="0">
                <a:ln>
                  <a:noFill/>
                </a:ln>
                <a:solidFill>
                  <a:schemeClr val="accent1"/>
                </a:solidFill>
                <a:effectLst/>
                <a:uLnTx/>
                <a:uFillTx/>
                <a:latin typeface="黑体" panose="02010609060101010101" pitchFamily="49" charset="-122"/>
                <a:ea typeface="黑体" panose="02010609060101010101" pitchFamily="49" charset="-122"/>
                <a:cs typeface="Lato Light" charset="0"/>
              </a:rPr>
              <a:t>     </a:t>
            </a:r>
            <a:endParaRPr lang="zh-CN" altLang="en-US" sz="1600" noProof="0" dirty="0">
              <a:ln>
                <a:noFill/>
              </a:ln>
              <a:solidFill>
                <a:schemeClr val="accent1"/>
              </a:solidFill>
              <a:effectLst/>
              <a:uLnTx/>
              <a:uFillTx/>
              <a:latin typeface="黑体" panose="02010609060101010101" pitchFamily="49" charset="-122"/>
              <a:ea typeface="黑体" panose="02010609060101010101" pitchFamily="49" charset="-122"/>
              <a:cs typeface="Lato Light" charset="0"/>
            </a:endParaRPr>
          </a:p>
        </p:txBody>
      </p:sp>
      <p:sp>
        <p:nvSpPr>
          <p:cNvPr id="6" name="菱形 5"/>
          <p:cNvSpPr/>
          <p:nvPr/>
        </p:nvSpPr>
        <p:spPr>
          <a:xfrm>
            <a:off x="1050290" y="4883150"/>
            <a:ext cx="163195" cy="177165"/>
          </a:xfrm>
          <a:prstGeom prst="diamond">
            <a:avLst/>
          </a:prstGeom>
          <a:solidFill>
            <a:srgbClr val="C00000"/>
          </a:solidFill>
          <a:ln w="6350" cmpd="sng">
            <a:solidFill>
              <a:srgbClr val="C00000"/>
            </a:solidFill>
            <a:round/>
          </a:ln>
          <a:effectLst>
            <a:outerShdw sx="102000" sy="102000" algn="ctr" rotWithShape="0">
              <a:srgbClr val="000000">
                <a:alpha val="34000"/>
              </a:srgbClr>
            </a:outerShdw>
          </a:effectLst>
        </p:spPr>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lang="zh-CN" altLang="en-US"/>
          </a:p>
        </p:txBody>
      </p:sp>
      <p:pic>
        <p:nvPicPr>
          <p:cNvPr id="9" name="图片 8" descr="QQ图片20191209103702"/>
          <p:cNvPicPr>
            <a:picLocks noChangeAspect="1"/>
          </p:cNvPicPr>
          <p:nvPr/>
        </p:nvPicPr>
        <p:blipFill>
          <a:blip r:embed="rId2"/>
          <a:stretch>
            <a:fillRect/>
          </a:stretch>
        </p:blipFill>
        <p:spPr>
          <a:xfrm>
            <a:off x="16510" y="3710940"/>
            <a:ext cx="9114790" cy="2895600"/>
          </a:xfrm>
          <a:prstGeom prst="rect">
            <a:avLst/>
          </a:prstGeom>
        </p:spPr>
      </p:pic>
      <p:pic>
        <p:nvPicPr>
          <p:cNvPr id="13" name="图片 12" descr="8857dd354067f67副本"/>
          <p:cNvPicPr>
            <a:picLocks noChangeAspect="1"/>
          </p:cNvPicPr>
          <p:nvPr/>
        </p:nvPicPr>
        <p:blipFill>
          <a:blip r:embed="rId3"/>
          <a:stretch>
            <a:fillRect/>
          </a:stretch>
        </p:blipFill>
        <p:spPr>
          <a:xfrm rot="840000">
            <a:off x="6837680" y="2105025"/>
            <a:ext cx="2073275" cy="2073275"/>
          </a:xfrm>
          <a:prstGeom prst="rect">
            <a:avLst/>
          </a:prstGeom>
        </p:spPr>
      </p:pic>
      <p:sp>
        <p:nvSpPr>
          <p:cNvPr id="12" name="文本框 11"/>
          <p:cNvSpPr txBox="1"/>
          <p:nvPr/>
        </p:nvSpPr>
        <p:spPr>
          <a:xfrm>
            <a:off x="5767705" y="1812925"/>
            <a:ext cx="2325370" cy="460375"/>
          </a:xfrm>
          <a:prstGeom prst="rect">
            <a:avLst/>
          </a:prstGeom>
          <a:noFill/>
        </p:spPr>
        <p:txBody>
          <a:bodyPr wrap="none" rtlCol="0">
            <a:spAutoFit/>
          </a:bodyPr>
          <a:p>
            <a:pPr algn="l"/>
            <a:r>
              <a:rPr lang="zh-CN" altLang="en-US" sz="2400" b="1" noProof="0" dirty="0">
                <a:ln>
                  <a:noFill/>
                </a:ln>
                <a:solidFill>
                  <a:schemeClr val="bg1"/>
                </a:solidFill>
                <a:effectLst/>
                <a:uLnTx/>
                <a:uFillTx/>
                <a:latin typeface="黑体" panose="02010609060101010101" pitchFamily="49" charset="-122"/>
                <a:ea typeface="黑体" panose="02010609060101010101" pitchFamily="49" charset="-122"/>
                <a:cs typeface="Lato Light" charset="0"/>
                <a:sym typeface="+mn-ea"/>
              </a:rPr>
              <a:t>“两免三优惠”</a:t>
            </a:r>
            <a:endParaRPr lang="zh-CN" altLang="en-US" sz="2400"/>
          </a:p>
        </p:txBody>
      </p:sp>
      <p:sp>
        <p:nvSpPr>
          <p:cNvPr id="27650" name="TextBox 76"/>
          <p:cNvSpPr txBox="1"/>
          <p:nvPr/>
        </p:nvSpPr>
        <p:spPr>
          <a:xfrm>
            <a:off x="67310" y="217488"/>
            <a:ext cx="2316480" cy="52197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000">
                <a:solidFill>
                  <a:srgbClr val="4D4D4D"/>
                </a:solidFill>
                <a:latin typeface="+mn-lt"/>
                <a:ea typeface="+mn-ea"/>
                <a:cs typeface="微软雅黑" panose="020B0503020204020204" pitchFamily="34" charset="-122"/>
              </a:defRPr>
            </a:lvl1pPr>
            <a:lvl2pPr marL="742950" indent="-285750" algn="l" rtl="0" eaLnBrk="0" fontAlgn="base" hangingPunct="0">
              <a:spcBef>
                <a:spcPct val="20000"/>
              </a:spcBef>
              <a:spcAft>
                <a:spcPct val="0"/>
              </a:spcAft>
              <a:buChar char="–"/>
              <a:defRPr sz="2000">
                <a:solidFill>
                  <a:srgbClr val="4D4D4D"/>
                </a:solidFill>
                <a:latin typeface="+mn-lt"/>
                <a:ea typeface="仿宋_GB2312" panose="02010609030101010101" charset="-122"/>
                <a:cs typeface="仿宋_GB2312" panose="0201060903010101010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cs typeface="仿宋_GB2312" panose="02010609030101010101"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cs typeface="仿宋_GB2312" panose="02010609030101010101"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cs typeface="仿宋_GB2312" panose="02010609030101010101" charset="-122"/>
              </a:defRPr>
            </a:lvl5pPr>
          </a:lstStyle>
          <a:p>
            <a:pPr marL="0" lvl="0" indent="0" eaLnBrk="1" hangingPunct="1">
              <a:spcBef>
                <a:spcPct val="0"/>
              </a:spcBef>
              <a:buNone/>
            </a:pPr>
            <a:r>
              <a:rPr lang="zh-CN" altLang="en-US" sz="2800" dirty="0">
                <a:solidFill>
                  <a:schemeClr val="accent1"/>
                </a:solidFill>
                <a:latin typeface="方正粗宋简体" panose="03000509000000000000" charset="-122"/>
                <a:ea typeface="方正粗宋简体" panose="03000509000000000000" charset="-122"/>
              </a:rPr>
              <a:t>投资优惠政策</a:t>
            </a:r>
            <a:endParaRPr lang="zh-CN" altLang="en-US" sz="2800" dirty="0">
              <a:solidFill>
                <a:schemeClr val="accent1"/>
              </a:solidFill>
              <a:latin typeface="方正粗宋简体" panose="03000509000000000000" charset="-122"/>
              <a:ea typeface="方正粗宋简体" panose="03000509000000000000" charset="-122"/>
            </a:endParaRPr>
          </a:p>
        </p:txBody>
      </p:sp>
      <p:grpSp>
        <p:nvGrpSpPr>
          <p:cNvPr id="5" name="Group 8"/>
          <p:cNvGrpSpPr/>
          <p:nvPr/>
        </p:nvGrpSpPr>
        <p:grpSpPr>
          <a:xfrm>
            <a:off x="8857615" y="345123"/>
            <a:ext cx="207963" cy="200025"/>
            <a:chOff x="0" y="0"/>
            <a:chExt cx="207962" cy="207962"/>
          </a:xfrm>
        </p:grpSpPr>
        <p:sp>
          <p:nvSpPr>
            <p:cNvPr id="7" name="矩形 19"/>
            <p:cNvSpPr/>
            <p:nvPr/>
          </p:nvSpPr>
          <p:spPr>
            <a:xfrm>
              <a:off x="0" y="0"/>
              <a:ext cx="207962" cy="207962"/>
            </a:xfrm>
            <a:prstGeom prst="rect">
              <a:avLst/>
            </a:prstGeom>
            <a:solidFill>
              <a:srgbClr val="7F7F7F"/>
            </a:solidFill>
            <a:ln w="9525">
              <a:noFill/>
            </a:ln>
          </p:spPr>
          <p:txBody>
            <a:bodyPr anchor="ctr"/>
            <a:p>
              <a:pPr algn="ctr">
                <a:buFont typeface="Arial" panose="020B0604020202020204" pitchFamily="34" charset="0"/>
              </a:pPr>
              <a:endParaRPr lang="zh-CN" altLang="en-US" dirty="0">
                <a:solidFill>
                  <a:srgbClr val="FFFFFF"/>
                </a:solidFill>
                <a:latin typeface="Arial" panose="020B0604020202020204" pitchFamily="34" charset="0"/>
                <a:ea typeface="宋体" panose="02010600030101010101" pitchFamily="2" charset="-122"/>
              </a:endParaRPr>
            </a:p>
          </p:txBody>
        </p:sp>
        <p:sp>
          <p:nvSpPr>
            <p:cNvPr id="8" name="等腰三角形 11"/>
            <p:cNvSpPr/>
            <p:nvPr/>
          </p:nvSpPr>
          <p:spPr>
            <a:xfrm rot="5400000">
              <a:off x="34131" y="38893"/>
              <a:ext cx="150812" cy="130174"/>
            </a:xfrm>
            <a:prstGeom prst="triangle">
              <a:avLst>
                <a:gd name="adj" fmla="val 50000"/>
              </a:avLst>
            </a:prstGeom>
            <a:solidFill>
              <a:schemeClr val="bg1"/>
            </a:solidFill>
            <a:ln w="9525">
              <a:noFill/>
            </a:ln>
          </p:spPr>
          <p:txBody>
            <a:bodyPr anchor="ctr"/>
            <a:p>
              <a:pPr algn="ctr">
                <a:buFont typeface="Arial" panose="020B0604020202020204" pitchFamily="34" charset="0"/>
              </a:pPr>
              <a:endParaRPr lang="zh-CN" altLang="en-US" dirty="0">
                <a:solidFill>
                  <a:srgbClr val="FFFFFF"/>
                </a:solidFill>
                <a:latin typeface="Arial" panose="020B0604020202020204" pitchFamily="34" charset="0"/>
                <a:ea typeface="宋体" panose="02010600030101010101" pitchFamily="2" charset="-122"/>
              </a:endParaRPr>
            </a:p>
          </p:txBody>
        </p:sp>
      </p:grpSp>
      <p:sp>
        <p:nvSpPr>
          <p:cNvPr id="10" name="矩形 17"/>
          <p:cNvSpPr/>
          <p:nvPr/>
        </p:nvSpPr>
        <p:spPr>
          <a:xfrm>
            <a:off x="7484428" y="345123"/>
            <a:ext cx="1360487" cy="200025"/>
          </a:xfrm>
          <a:prstGeom prst="rect">
            <a:avLst/>
          </a:prstGeom>
          <a:solidFill>
            <a:srgbClr val="7F7F7F"/>
          </a:solidFill>
          <a:ln w="9525">
            <a:noFill/>
          </a:ln>
        </p:spPr>
        <p:txBody>
          <a:bodyPr lIns="0" tIns="0" rIns="0" bIns="0" anchor="ctr"/>
          <a:p>
            <a:pPr algn="ctr"/>
            <a:r>
              <a:rPr lang="zh-CN" altLang="en-US" sz="1600" dirty="0">
                <a:solidFill>
                  <a:srgbClr val="002B89"/>
                </a:solidFill>
                <a:latin typeface="方正小标宋简体" panose="03000509000000000000" charset="-122"/>
                <a:ea typeface="方正小标宋简体" panose="03000509000000000000" charset="-122"/>
              </a:rPr>
              <a:t>PART </a:t>
            </a:r>
            <a:r>
              <a:rPr lang="en-US" altLang="en-US" sz="1600" dirty="0">
                <a:solidFill>
                  <a:srgbClr val="002B89"/>
                </a:solidFill>
                <a:latin typeface="方正小标宋简体" panose="03000509000000000000" charset="-122"/>
                <a:ea typeface="方正小标宋简体" panose="03000509000000000000" charset="-122"/>
                <a:sym typeface="+mn-ea"/>
              </a:rPr>
              <a:t>THREE</a:t>
            </a:r>
            <a:r>
              <a:rPr lang="zh-CN" altLang="en-US" sz="1600" dirty="0">
                <a:solidFill>
                  <a:schemeClr val="bg1"/>
                </a:solidFill>
                <a:latin typeface="微软雅黑" panose="020B0503020204020204" pitchFamily="34" charset="-122"/>
                <a:ea typeface="微软雅黑" panose="020B0503020204020204" pitchFamily="34" charset="-122"/>
              </a:rPr>
              <a:t> </a:t>
            </a:r>
            <a:endParaRPr lang="zh-CN" altLang="en-US" dirty="0">
              <a:solidFill>
                <a:schemeClr val="bg1"/>
              </a:solidFill>
              <a:latin typeface="微软雅黑" panose="020B0503020204020204" pitchFamily="34" charset="-122"/>
              <a:ea typeface="微软雅黑" panose="020B0503020204020204" pitchFamily="34" charset="-122"/>
            </a:endParaRPr>
          </a:p>
        </p:txBody>
      </p:sp>
      <p:cxnSp>
        <p:nvCxnSpPr>
          <p:cNvPr id="11" name="直接连接符 13"/>
          <p:cNvCxnSpPr/>
          <p:nvPr/>
        </p:nvCxnSpPr>
        <p:spPr>
          <a:xfrm>
            <a:off x="2268855" y="586105"/>
            <a:ext cx="6840855" cy="0"/>
          </a:xfrm>
          <a:prstGeom prst="line">
            <a:avLst/>
          </a:prstGeom>
          <a:ln w="9525" cap="flat" cmpd="sng">
            <a:solidFill>
              <a:srgbClr val="002B89"/>
            </a:solidFill>
            <a:prstDash val="solid"/>
            <a:round/>
            <a:headEnd type="none" w="med" len="med"/>
            <a:tailEnd type="none" w="med" len="med"/>
          </a:ln>
        </p:spPr>
      </p:cxnSp>
      <p:sp>
        <p:nvSpPr>
          <p:cNvPr id="2" name="TextBox 1"/>
          <p:cNvSpPr txBox="1"/>
          <p:nvPr/>
        </p:nvSpPr>
        <p:spPr>
          <a:xfrm>
            <a:off x="2215198" y="309880"/>
            <a:ext cx="2715260" cy="27559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000">
                <a:solidFill>
                  <a:srgbClr val="4D4D4D"/>
                </a:solidFill>
                <a:latin typeface="+mn-lt"/>
                <a:ea typeface="+mn-ea"/>
                <a:cs typeface="微软雅黑" panose="020B0503020204020204" pitchFamily="34" charset="-122"/>
              </a:defRPr>
            </a:lvl1pPr>
            <a:lvl2pPr marL="742950" indent="-285750" algn="l" rtl="0" eaLnBrk="0" fontAlgn="base" hangingPunct="0">
              <a:spcBef>
                <a:spcPct val="20000"/>
              </a:spcBef>
              <a:spcAft>
                <a:spcPct val="0"/>
              </a:spcAft>
              <a:buChar char="–"/>
              <a:defRPr sz="2000">
                <a:solidFill>
                  <a:srgbClr val="4D4D4D"/>
                </a:solidFill>
                <a:latin typeface="+mn-lt"/>
                <a:ea typeface="仿宋_GB2312" panose="02010609030101010101" charset="-122"/>
                <a:cs typeface="仿宋_GB2312" panose="0201060903010101010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cs typeface="仿宋_GB2312" panose="02010609030101010101"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cs typeface="仿宋_GB2312" panose="02010609030101010101"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cs typeface="仿宋_GB2312" panose="02010609030101010101" charset="-122"/>
              </a:defRPr>
            </a:lvl5pPr>
          </a:lstStyle>
          <a:p>
            <a:pPr marL="0" lvl="0" indent="0" algn="l" eaLnBrk="1" hangingPunct="1">
              <a:spcBef>
                <a:spcPct val="0"/>
              </a:spcBef>
              <a:buNone/>
            </a:pPr>
            <a:r>
              <a:rPr lang="zh-CN" altLang="en-US" sz="1200" dirty="0">
                <a:solidFill>
                  <a:schemeClr val="accent1"/>
                </a:solidFill>
                <a:latin typeface="微软雅黑" panose="020B0503020204020204" pitchFamily="34" charset="-122"/>
              </a:rPr>
              <a:t>Preferential policies for investment</a:t>
            </a:r>
            <a:endParaRPr lang="zh-CN" altLang="en-US" sz="1200" dirty="0">
              <a:solidFill>
                <a:schemeClr val="accent1"/>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800">
        <p:randomBar dir="vert"/>
      </p:transition>
    </mc:Choice>
    <mc:Fallback>
      <p:transition spd="slow">
        <p:randomBar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04" name="TextBox 76"/>
          <p:cNvSpPr txBox="1"/>
          <p:nvPr/>
        </p:nvSpPr>
        <p:spPr>
          <a:xfrm>
            <a:off x="67310" y="217488"/>
            <a:ext cx="2316480" cy="52197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000">
                <a:solidFill>
                  <a:srgbClr val="4D4D4D"/>
                </a:solidFill>
                <a:latin typeface="+mn-lt"/>
                <a:ea typeface="+mn-ea"/>
                <a:cs typeface="微软雅黑" panose="020B0503020204020204" pitchFamily="34" charset="-122"/>
              </a:defRPr>
            </a:lvl1pPr>
            <a:lvl2pPr marL="742950" indent="-285750" algn="l" rtl="0" eaLnBrk="0" fontAlgn="base" hangingPunct="0">
              <a:spcBef>
                <a:spcPct val="20000"/>
              </a:spcBef>
              <a:spcAft>
                <a:spcPct val="0"/>
              </a:spcAft>
              <a:buChar char="–"/>
              <a:defRPr sz="2000">
                <a:solidFill>
                  <a:srgbClr val="4D4D4D"/>
                </a:solidFill>
                <a:latin typeface="+mn-lt"/>
                <a:ea typeface="仿宋_GB2312" panose="02010609030101010101" charset="-122"/>
                <a:cs typeface="仿宋_GB2312" panose="0201060903010101010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cs typeface="仿宋_GB2312" panose="02010609030101010101"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cs typeface="仿宋_GB2312" panose="02010609030101010101"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cs typeface="仿宋_GB2312" panose="02010609030101010101" charset="-122"/>
              </a:defRPr>
            </a:lvl5pPr>
          </a:lstStyle>
          <a:p>
            <a:pPr marL="0" lvl="0" indent="0" eaLnBrk="1" hangingPunct="1">
              <a:spcBef>
                <a:spcPct val="0"/>
              </a:spcBef>
              <a:buNone/>
            </a:pPr>
            <a:r>
              <a:rPr lang="zh-CN" altLang="en-US" sz="2800" dirty="0">
                <a:solidFill>
                  <a:schemeClr val="accent1"/>
                </a:solidFill>
                <a:latin typeface="方正粗宋简体" panose="03000509000000000000" charset="-122"/>
                <a:ea typeface="方正粗宋简体" panose="03000509000000000000" charset="-122"/>
              </a:rPr>
              <a:t>投资优惠政策</a:t>
            </a:r>
            <a:endParaRPr lang="zh-CN" altLang="en-US" sz="2800" dirty="0">
              <a:solidFill>
                <a:schemeClr val="accent1"/>
              </a:solidFill>
              <a:latin typeface="方正粗宋简体" panose="03000509000000000000" charset="-122"/>
              <a:ea typeface="方正粗宋简体" panose="03000509000000000000" charset="-122"/>
            </a:endParaRPr>
          </a:p>
        </p:txBody>
      </p:sp>
      <p:grpSp>
        <p:nvGrpSpPr>
          <p:cNvPr id="205" name="Group 8"/>
          <p:cNvGrpSpPr/>
          <p:nvPr/>
        </p:nvGrpSpPr>
        <p:grpSpPr>
          <a:xfrm>
            <a:off x="8857615" y="345123"/>
            <a:ext cx="207963" cy="200025"/>
            <a:chOff x="0" y="0"/>
            <a:chExt cx="207962" cy="207962"/>
          </a:xfrm>
        </p:grpSpPr>
        <p:sp>
          <p:nvSpPr>
            <p:cNvPr id="206" name="矩形 19"/>
            <p:cNvSpPr/>
            <p:nvPr/>
          </p:nvSpPr>
          <p:spPr>
            <a:xfrm>
              <a:off x="0" y="0"/>
              <a:ext cx="207962" cy="207962"/>
            </a:xfrm>
            <a:prstGeom prst="rect">
              <a:avLst/>
            </a:prstGeom>
            <a:solidFill>
              <a:srgbClr val="7F7F7F"/>
            </a:solidFill>
            <a:ln w="9525">
              <a:noFill/>
            </a:ln>
          </p:spPr>
          <p:txBody>
            <a:bodyPr anchor="ctr"/>
            <a:p>
              <a:pPr algn="ctr">
                <a:buFont typeface="Arial" panose="020B0604020202020204" pitchFamily="34" charset="0"/>
              </a:pPr>
              <a:endParaRPr lang="zh-CN" altLang="en-US" dirty="0">
                <a:solidFill>
                  <a:srgbClr val="FFFFFF"/>
                </a:solidFill>
                <a:latin typeface="Arial" panose="020B0604020202020204" pitchFamily="34" charset="0"/>
                <a:ea typeface="宋体" panose="02010600030101010101" pitchFamily="2" charset="-122"/>
              </a:endParaRPr>
            </a:p>
          </p:txBody>
        </p:sp>
        <p:sp>
          <p:nvSpPr>
            <p:cNvPr id="207" name="等腰三角形 11"/>
            <p:cNvSpPr/>
            <p:nvPr/>
          </p:nvSpPr>
          <p:spPr>
            <a:xfrm rot="5400000">
              <a:off x="34131" y="38893"/>
              <a:ext cx="150812" cy="130174"/>
            </a:xfrm>
            <a:prstGeom prst="triangle">
              <a:avLst>
                <a:gd name="adj" fmla="val 50000"/>
              </a:avLst>
            </a:prstGeom>
            <a:solidFill>
              <a:schemeClr val="bg1"/>
            </a:solidFill>
            <a:ln w="9525">
              <a:noFill/>
            </a:ln>
          </p:spPr>
          <p:txBody>
            <a:bodyPr anchor="ctr"/>
            <a:p>
              <a:pPr algn="ctr">
                <a:buFont typeface="Arial" panose="020B0604020202020204" pitchFamily="34" charset="0"/>
              </a:pPr>
              <a:endParaRPr lang="zh-CN" altLang="en-US" dirty="0">
                <a:solidFill>
                  <a:srgbClr val="FFFFFF"/>
                </a:solidFill>
                <a:latin typeface="Arial" panose="020B0604020202020204" pitchFamily="34" charset="0"/>
                <a:ea typeface="宋体" panose="02010600030101010101" pitchFamily="2" charset="-122"/>
              </a:endParaRPr>
            </a:p>
          </p:txBody>
        </p:sp>
      </p:grpSp>
      <p:sp>
        <p:nvSpPr>
          <p:cNvPr id="208" name="矩形 17"/>
          <p:cNvSpPr/>
          <p:nvPr/>
        </p:nvSpPr>
        <p:spPr>
          <a:xfrm>
            <a:off x="7484428" y="345123"/>
            <a:ext cx="1360487" cy="200025"/>
          </a:xfrm>
          <a:prstGeom prst="rect">
            <a:avLst/>
          </a:prstGeom>
          <a:solidFill>
            <a:srgbClr val="7F7F7F"/>
          </a:solidFill>
          <a:ln w="9525">
            <a:noFill/>
          </a:ln>
        </p:spPr>
        <p:txBody>
          <a:bodyPr lIns="0" tIns="0" rIns="0" bIns="0" anchor="ctr"/>
          <a:p>
            <a:pPr algn="ctr"/>
            <a:r>
              <a:rPr lang="zh-CN" altLang="en-US" sz="1600" dirty="0">
                <a:solidFill>
                  <a:srgbClr val="002B89"/>
                </a:solidFill>
                <a:latin typeface="方正小标宋简体" panose="03000509000000000000" charset="-122"/>
                <a:ea typeface="方正小标宋简体" panose="03000509000000000000" charset="-122"/>
              </a:rPr>
              <a:t>PART </a:t>
            </a:r>
            <a:r>
              <a:rPr lang="en-US" altLang="en-US" sz="1600" dirty="0">
                <a:solidFill>
                  <a:srgbClr val="002B89"/>
                </a:solidFill>
                <a:latin typeface="方正小标宋简体" panose="03000509000000000000" charset="-122"/>
                <a:ea typeface="方正小标宋简体" panose="03000509000000000000" charset="-122"/>
                <a:sym typeface="+mn-ea"/>
              </a:rPr>
              <a:t>THREE</a:t>
            </a:r>
            <a:r>
              <a:rPr lang="zh-CN" altLang="en-US" sz="1600" dirty="0">
                <a:solidFill>
                  <a:schemeClr val="bg1"/>
                </a:solidFill>
                <a:latin typeface="微软雅黑" panose="020B0503020204020204" pitchFamily="34" charset="-122"/>
                <a:ea typeface="微软雅黑" panose="020B0503020204020204" pitchFamily="34" charset="-122"/>
              </a:rPr>
              <a:t> </a:t>
            </a:r>
            <a:endParaRPr lang="zh-CN" altLang="en-US" dirty="0">
              <a:solidFill>
                <a:schemeClr val="bg1"/>
              </a:solidFill>
              <a:latin typeface="微软雅黑" panose="020B0503020204020204" pitchFamily="34" charset="-122"/>
              <a:ea typeface="微软雅黑" panose="020B0503020204020204" pitchFamily="34" charset="-122"/>
            </a:endParaRPr>
          </a:p>
        </p:txBody>
      </p:sp>
      <p:cxnSp>
        <p:nvCxnSpPr>
          <p:cNvPr id="209" name="直接连接符 13"/>
          <p:cNvCxnSpPr/>
          <p:nvPr/>
        </p:nvCxnSpPr>
        <p:spPr>
          <a:xfrm>
            <a:off x="2268855" y="586105"/>
            <a:ext cx="6840855" cy="0"/>
          </a:xfrm>
          <a:prstGeom prst="line">
            <a:avLst/>
          </a:prstGeom>
          <a:ln w="9525" cap="flat" cmpd="sng">
            <a:solidFill>
              <a:srgbClr val="002B89"/>
            </a:solidFill>
            <a:prstDash val="solid"/>
            <a:round/>
            <a:headEnd type="none" w="med" len="med"/>
            <a:tailEnd type="none" w="med" len="med"/>
          </a:ln>
        </p:spPr>
      </p:cxnSp>
      <p:sp>
        <p:nvSpPr>
          <p:cNvPr id="210" name="TextBox 1"/>
          <p:cNvSpPr txBox="1"/>
          <p:nvPr/>
        </p:nvSpPr>
        <p:spPr>
          <a:xfrm>
            <a:off x="2215198" y="309880"/>
            <a:ext cx="2715260" cy="27559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000">
                <a:solidFill>
                  <a:srgbClr val="4D4D4D"/>
                </a:solidFill>
                <a:latin typeface="+mn-lt"/>
                <a:ea typeface="+mn-ea"/>
                <a:cs typeface="微软雅黑" panose="020B0503020204020204" pitchFamily="34" charset="-122"/>
              </a:defRPr>
            </a:lvl1pPr>
            <a:lvl2pPr marL="742950" indent="-285750" algn="l" rtl="0" eaLnBrk="0" fontAlgn="base" hangingPunct="0">
              <a:spcBef>
                <a:spcPct val="20000"/>
              </a:spcBef>
              <a:spcAft>
                <a:spcPct val="0"/>
              </a:spcAft>
              <a:buChar char="–"/>
              <a:defRPr sz="2000">
                <a:solidFill>
                  <a:srgbClr val="4D4D4D"/>
                </a:solidFill>
                <a:latin typeface="+mn-lt"/>
                <a:ea typeface="仿宋_GB2312" panose="02010609030101010101" charset="-122"/>
                <a:cs typeface="仿宋_GB2312" panose="0201060903010101010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cs typeface="仿宋_GB2312" panose="02010609030101010101"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cs typeface="仿宋_GB2312" panose="02010609030101010101"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cs typeface="仿宋_GB2312" panose="02010609030101010101" charset="-122"/>
              </a:defRPr>
            </a:lvl5pPr>
          </a:lstStyle>
          <a:p>
            <a:pPr marL="0" lvl="0" indent="0" algn="l" eaLnBrk="1" hangingPunct="1">
              <a:spcBef>
                <a:spcPct val="0"/>
              </a:spcBef>
              <a:buNone/>
            </a:pPr>
            <a:r>
              <a:rPr lang="zh-CN" altLang="en-US" sz="1200" dirty="0">
                <a:solidFill>
                  <a:schemeClr val="accent1"/>
                </a:solidFill>
                <a:latin typeface="微软雅黑" panose="020B0503020204020204" pitchFamily="34" charset="-122"/>
              </a:rPr>
              <a:t>Preferential policies for investment</a:t>
            </a:r>
            <a:endParaRPr lang="zh-CN" altLang="en-US" sz="1200" dirty="0">
              <a:solidFill>
                <a:schemeClr val="accent1"/>
              </a:solidFill>
              <a:latin typeface="微软雅黑" panose="020B0503020204020204" pitchFamily="34" charset="-122"/>
            </a:endParaRPr>
          </a:p>
        </p:txBody>
      </p:sp>
      <p:sp>
        <p:nvSpPr>
          <p:cNvPr id="193" name="椭圆 192"/>
          <p:cNvSpPr/>
          <p:nvPr/>
        </p:nvSpPr>
        <p:spPr>
          <a:xfrm>
            <a:off x="4939665" y="4355465"/>
            <a:ext cx="3185160" cy="2174875"/>
          </a:xfrm>
          <a:prstGeom prst="ellipse">
            <a:avLst/>
          </a:prstGeom>
          <a:noFill/>
          <a:ln w="28575" cap="flat" cmpd="sng" algn="ctr">
            <a:solidFill>
              <a:srgbClr val="0B5FD1"/>
            </a:solidFill>
            <a:prstDash val="solid"/>
            <a:round/>
            <a:headEnd type="none" w="med" len="med"/>
            <a:tailEnd type="none" w="med" len="me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94" name="TextBox 9">
            <a:hlinkClick r:id="" action="ppaction://hlinkshowjump?jump=nextslide"/>
          </p:cNvPr>
          <p:cNvSpPr txBox="1"/>
          <p:nvPr/>
        </p:nvSpPr>
        <p:spPr>
          <a:xfrm>
            <a:off x="5812155" y="5148580"/>
            <a:ext cx="1419225" cy="460375"/>
          </a:xfrm>
          <a:prstGeom prst="rect">
            <a:avLst/>
          </a:prstGeom>
          <a:noFill/>
          <a:ln w="9525">
            <a:noFill/>
          </a:ln>
          <a:effectLst>
            <a:outerShdw blurRad="50800" dist="38100" dir="2700000" algn="tl" rotWithShape="0">
              <a:prstClr val="black">
                <a:alpha val="40000"/>
              </a:prstClr>
            </a:outerShdw>
          </a:effectLst>
        </p:spPr>
        <p:txBody>
          <a:bodyPr wrap="square" anchor="t">
            <a:spAutoFit/>
          </a:bodyPr>
          <a:p>
            <a:pPr algn="dist"/>
            <a:r>
              <a:rPr lang="zh-CN" altLang="en-US" sz="2400" b="1" kern="1300" dirty="0">
                <a:solidFill>
                  <a:schemeClr val="bg1"/>
                </a:solidFill>
                <a:uFillTx/>
                <a:latin typeface="微软雅黑" panose="020B0503020204020204" pitchFamily="34" charset="-122"/>
                <a:ea typeface="微软雅黑" panose="020B0503020204020204" pitchFamily="34" charset="-122"/>
              </a:rPr>
              <a:t>土地政策</a:t>
            </a:r>
            <a:endParaRPr lang="zh-CN" altLang="en-US" sz="2400" b="1" kern="1300" dirty="0">
              <a:solidFill>
                <a:schemeClr val="bg1"/>
              </a:solidFill>
              <a:uFillTx/>
              <a:latin typeface="微软雅黑" panose="020B0503020204020204" pitchFamily="34" charset="-122"/>
              <a:ea typeface="微软雅黑" panose="020B0503020204020204" pitchFamily="34" charset="-122"/>
            </a:endParaRPr>
          </a:p>
        </p:txBody>
      </p:sp>
      <p:sp>
        <p:nvSpPr>
          <p:cNvPr id="195" name="椭圆 194"/>
          <p:cNvSpPr/>
          <p:nvPr/>
        </p:nvSpPr>
        <p:spPr>
          <a:xfrm>
            <a:off x="5870575" y="3991610"/>
            <a:ext cx="1207135" cy="889000"/>
          </a:xfrm>
          <a:prstGeom prst="ellipse">
            <a:avLst/>
          </a:prstGeom>
          <a:solidFill>
            <a:srgbClr val="3498DB"/>
          </a:solidFill>
          <a:ln w="6350" cmpd="sng">
            <a:noFill/>
            <a:round/>
          </a:ln>
          <a:effectLst>
            <a:outerShdw blurRad="50800" dist="38100" dir="2700000" algn="tl" rotWithShape="0">
              <a:prstClr val="black">
                <a:alpha val="40000"/>
              </a:prstClr>
            </a:outerShdw>
          </a:effectLst>
        </p:spPr>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lang="zh-CN" altLang="en-US"/>
          </a:p>
        </p:txBody>
      </p:sp>
      <p:sp>
        <p:nvSpPr>
          <p:cNvPr id="196" name="文本框 195"/>
          <p:cNvSpPr txBox="1"/>
          <p:nvPr/>
        </p:nvSpPr>
        <p:spPr>
          <a:xfrm>
            <a:off x="5879465" y="4163695"/>
            <a:ext cx="1208405" cy="460375"/>
          </a:xfrm>
          <a:prstGeom prst="rect">
            <a:avLst/>
          </a:prstGeom>
          <a:noFill/>
          <a:effectLst>
            <a:outerShdw blurRad="50800" dist="38100" dir="2700000" algn="tl" rotWithShape="0">
              <a:prstClr val="black">
                <a:alpha val="40000"/>
              </a:prstClr>
            </a:outerShdw>
          </a:effectLst>
        </p:spPr>
        <p:txBody>
          <a:bodyPr wrap="square" rtlCol="0">
            <a:spAutoFit/>
          </a:bodyPr>
          <a:p>
            <a:pPr algn="ctr"/>
            <a:r>
              <a:rPr lang="zh-CN" altLang="en-US" sz="12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地  价</a:t>
            </a:r>
            <a:endParaRPr lang="zh-CN" altLang="en-US" sz="12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sz="12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按</a:t>
            </a:r>
            <a:r>
              <a:rPr lang="en-US" altLang="zh-CN" sz="12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70%</a:t>
            </a:r>
            <a:r>
              <a:rPr lang="zh-CN" altLang="zh-CN" sz="12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执行</a:t>
            </a:r>
            <a:endParaRPr lang="zh-CN" altLang="zh-CN" sz="12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7" name="椭圆 196"/>
          <p:cNvSpPr/>
          <p:nvPr/>
        </p:nvSpPr>
        <p:spPr>
          <a:xfrm>
            <a:off x="6073775" y="6015990"/>
            <a:ext cx="985520" cy="815975"/>
          </a:xfrm>
          <a:prstGeom prst="ellipse">
            <a:avLst/>
          </a:prstGeom>
          <a:solidFill>
            <a:srgbClr val="419DEC"/>
          </a:solidFill>
          <a:ln w="6350" cmpd="sng">
            <a:noFill/>
            <a:round/>
          </a:ln>
          <a:effectLst>
            <a:outerShdw blurRad="50800" dist="38100" dir="2700000" algn="tl" rotWithShape="0">
              <a:prstClr val="black">
                <a:alpha val="40000"/>
              </a:prstClr>
            </a:outerShdw>
          </a:effectLst>
        </p:spPr>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lang="zh-CN" altLang="en-US"/>
          </a:p>
        </p:txBody>
      </p:sp>
      <p:sp>
        <p:nvSpPr>
          <p:cNvPr id="198" name="文本框 197"/>
          <p:cNvSpPr txBox="1"/>
          <p:nvPr/>
        </p:nvSpPr>
        <p:spPr>
          <a:xfrm>
            <a:off x="6096000" y="6285230"/>
            <a:ext cx="1135380" cy="275590"/>
          </a:xfrm>
          <a:prstGeom prst="rect">
            <a:avLst/>
          </a:prstGeom>
          <a:noFill/>
          <a:effectLst>
            <a:outerShdw blurRad="50800" dist="38100" dir="2700000" algn="tl" rotWithShape="0">
              <a:prstClr val="black">
                <a:alpha val="40000"/>
              </a:prstClr>
            </a:outerShdw>
          </a:effectLst>
        </p:spPr>
        <p:txBody>
          <a:bodyPr wrap="square" rtlCol="0">
            <a:spAutoFit/>
          </a:bodyPr>
          <a:p>
            <a:r>
              <a:rPr lang="zh-CN" altLang="zh-CN" sz="1200">
                <a:solidFill>
                  <a:schemeClr val="accent2"/>
                </a:solidFill>
                <a:latin typeface="微软雅黑" panose="020B0503020204020204" pitchFamily="34" charset="-122"/>
                <a:ea typeface="微软雅黑" panose="020B0503020204020204" pitchFamily="34" charset="-122"/>
              </a:rPr>
              <a:t>无公摊面积</a:t>
            </a:r>
            <a:endParaRPr lang="zh-CN" altLang="zh-CN" sz="1200">
              <a:solidFill>
                <a:schemeClr val="accent2"/>
              </a:solidFill>
              <a:latin typeface="微软雅黑" panose="020B0503020204020204" pitchFamily="34" charset="-122"/>
              <a:ea typeface="微软雅黑" panose="020B0503020204020204" pitchFamily="34" charset="-122"/>
            </a:endParaRPr>
          </a:p>
        </p:txBody>
      </p:sp>
      <p:sp>
        <p:nvSpPr>
          <p:cNvPr id="199" name="椭圆 198"/>
          <p:cNvSpPr/>
          <p:nvPr/>
        </p:nvSpPr>
        <p:spPr>
          <a:xfrm>
            <a:off x="4526915" y="4666615"/>
            <a:ext cx="995045" cy="845820"/>
          </a:xfrm>
          <a:prstGeom prst="ellipse">
            <a:avLst/>
          </a:prstGeom>
          <a:solidFill>
            <a:srgbClr val="1F74AD"/>
          </a:solidFill>
          <a:ln w="6350" cmpd="sng">
            <a:noFill/>
            <a:round/>
          </a:ln>
          <a:effectLst>
            <a:outerShdw blurRad="50800" dist="38100" dir="2700000" algn="tl" rotWithShape="0">
              <a:prstClr val="black">
                <a:alpha val="40000"/>
              </a:prstClr>
            </a:outerShdw>
          </a:effectLst>
        </p:spPr>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lang="zh-CN" altLang="en-US"/>
          </a:p>
        </p:txBody>
      </p:sp>
      <p:sp>
        <p:nvSpPr>
          <p:cNvPr id="200" name="椭圆 199"/>
          <p:cNvSpPr/>
          <p:nvPr/>
        </p:nvSpPr>
        <p:spPr>
          <a:xfrm>
            <a:off x="7376795" y="5038090"/>
            <a:ext cx="1186815" cy="823595"/>
          </a:xfrm>
          <a:prstGeom prst="ellipse">
            <a:avLst/>
          </a:prstGeom>
          <a:solidFill>
            <a:srgbClr val="4BB8F7"/>
          </a:solidFill>
          <a:ln w="6350" cmpd="sng">
            <a:noFill/>
            <a:round/>
          </a:ln>
          <a:effectLst>
            <a:outerShdw blurRad="50800" dist="38100" dir="2700000" algn="tl" rotWithShape="0">
              <a:prstClr val="black">
                <a:alpha val="40000"/>
              </a:prstClr>
            </a:outerShdw>
          </a:effectLst>
        </p:spPr>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lang="zh-CN" altLang="en-US"/>
          </a:p>
        </p:txBody>
      </p:sp>
      <p:sp>
        <p:nvSpPr>
          <p:cNvPr id="201" name="文本框 200"/>
          <p:cNvSpPr txBox="1"/>
          <p:nvPr/>
        </p:nvSpPr>
        <p:spPr>
          <a:xfrm>
            <a:off x="4440555" y="4866640"/>
            <a:ext cx="1153160" cy="460375"/>
          </a:xfrm>
          <a:prstGeom prst="rect">
            <a:avLst/>
          </a:prstGeom>
          <a:noFill/>
          <a:effectLst>
            <a:outerShdw blurRad="50800" dist="38100" dir="2700000" algn="tl" rotWithShape="0">
              <a:prstClr val="black">
                <a:alpha val="40000"/>
              </a:prstClr>
            </a:outerShdw>
          </a:effectLst>
        </p:spPr>
        <p:txBody>
          <a:bodyPr wrap="square" rtlCol="0">
            <a:spAutoFit/>
          </a:bodyPr>
          <a:p>
            <a:pPr algn="ctr"/>
            <a:r>
              <a:rPr lang="zh-CN" altLang="en-US" sz="12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土地使用税</a:t>
            </a:r>
            <a:endParaRPr lang="zh-CN" altLang="en-US" sz="12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a:p>
            <a:pPr algn="ctr"/>
            <a:r>
              <a:rPr lang="en-US" altLang="zh-CN" sz="12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8</a:t>
            </a:r>
            <a:r>
              <a:rPr lang="zh-CN" altLang="en-US" sz="12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元</a:t>
            </a:r>
            <a:r>
              <a:rPr lang="en-US" altLang="zh-CN" sz="12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a:solidFill>
                  <a:schemeClr val="accent2"/>
                </a:solidFill>
                <a:latin typeface="宋体" panose="02010600030101010101" pitchFamily="2" charset="-122"/>
                <a:cs typeface="微软雅黑" panose="020B0503020204020204" pitchFamily="34" charset="-122"/>
              </a:rPr>
              <a:t>㎡</a:t>
            </a:r>
            <a:endParaRPr lang="en-US" altLang="zh-CN" sz="1200">
              <a:solidFill>
                <a:schemeClr val="accent2"/>
              </a:solidFill>
              <a:latin typeface="宋体" panose="02010600030101010101" pitchFamily="2" charset="-122"/>
              <a:cs typeface="微软雅黑" panose="020B0503020204020204" pitchFamily="34" charset="-122"/>
            </a:endParaRPr>
          </a:p>
        </p:txBody>
      </p:sp>
      <p:sp>
        <p:nvSpPr>
          <p:cNvPr id="202" name="文本框 201"/>
          <p:cNvSpPr txBox="1"/>
          <p:nvPr/>
        </p:nvSpPr>
        <p:spPr>
          <a:xfrm>
            <a:off x="6958965" y="5219700"/>
            <a:ext cx="2059305" cy="460375"/>
          </a:xfrm>
          <a:prstGeom prst="rect">
            <a:avLst/>
          </a:prstGeom>
          <a:noFill/>
        </p:spPr>
        <p:txBody>
          <a:bodyPr wrap="square" rtlCol="0">
            <a:spAutoFit/>
          </a:bodyPr>
          <a:p>
            <a:pPr algn="ctr"/>
            <a:r>
              <a:rPr lang="zh-CN" altLang="en-US" sz="12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未利用地</a:t>
            </a:r>
            <a:endParaRPr lang="zh-CN" altLang="en-US" sz="12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a:p>
            <a:pPr algn="ctr"/>
            <a:r>
              <a:rPr lang="en-US" altLang="zh-CN" sz="12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15%-50%</a:t>
            </a:r>
            <a:r>
              <a:rPr lang="zh-CN" altLang="en-US" sz="12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执行</a:t>
            </a:r>
            <a:endParaRPr lang="zh-CN" altLang="en-US" sz="12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03" name="图片 202" descr="图片2副本"/>
          <p:cNvPicPr>
            <a:picLocks noChangeAspect="1"/>
          </p:cNvPicPr>
          <p:nvPr/>
        </p:nvPicPr>
        <p:blipFill>
          <a:blip r:embed="rId2"/>
          <a:srcRect t="2479" r="382"/>
          <a:stretch>
            <a:fillRect/>
          </a:stretch>
        </p:blipFill>
        <p:spPr>
          <a:xfrm flipH="1">
            <a:off x="27940" y="4346575"/>
            <a:ext cx="4693285" cy="2542540"/>
          </a:xfrm>
          <a:prstGeom prst="rect">
            <a:avLst/>
          </a:prstGeom>
          <a:effectLst>
            <a:outerShdw blurRad="50800" dist="38100" algn="l" rotWithShape="0">
              <a:prstClr val="black">
                <a:alpha val="40000"/>
              </a:prstClr>
            </a:outerShdw>
          </a:effectLst>
        </p:spPr>
      </p:pic>
      <p:sp>
        <p:nvSpPr>
          <p:cNvPr id="164" name="任意多边形: 形状 4"/>
          <p:cNvSpPr/>
          <p:nvPr>
            <p:custDataLst>
              <p:tags r:id="rId3"/>
            </p:custDataLst>
          </p:nvPr>
        </p:nvSpPr>
        <p:spPr>
          <a:xfrm>
            <a:off x="929005" y="1603375"/>
            <a:ext cx="982345" cy="1000125"/>
          </a:xfrm>
          <a:custGeom>
            <a:avLst/>
            <a:gdLst>
              <a:gd name="connsiteX0" fmla="*/ 1954661 w 1954661"/>
              <a:gd name="connsiteY0" fmla="*/ 0 h 1955712"/>
              <a:gd name="connsiteX1" fmla="*/ 1954661 w 1954661"/>
              <a:gd name="connsiteY1" fmla="*/ 873579 h 1955712"/>
              <a:gd name="connsiteX2" fmla="*/ 1903881 w 1954661"/>
              <a:gd name="connsiteY2" fmla="*/ 881329 h 1955712"/>
              <a:gd name="connsiteX3" fmla="*/ 875574 w 1954661"/>
              <a:gd name="connsiteY3" fmla="*/ 1935672 h 1955712"/>
              <a:gd name="connsiteX4" fmla="*/ 872901 w 1954661"/>
              <a:gd name="connsiteY4" fmla="*/ 1955712 h 1955712"/>
              <a:gd name="connsiteX5" fmla="*/ 0 w 1954661"/>
              <a:gd name="connsiteY5" fmla="*/ 1955712 h 1955712"/>
              <a:gd name="connsiteX6" fmla="*/ 28600 w 1954661"/>
              <a:gd name="connsiteY6" fmla="*/ 1755703 h 1955712"/>
              <a:gd name="connsiteX7" fmla="*/ 1945818 w 1954661"/>
              <a:gd name="connsiteY7" fmla="*/ 446 h 1955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4661" h="1955712">
                <a:moveTo>
                  <a:pt x="1954661" y="0"/>
                </a:moveTo>
                <a:lnTo>
                  <a:pt x="1954661" y="873579"/>
                </a:lnTo>
                <a:lnTo>
                  <a:pt x="1903881" y="881329"/>
                </a:lnTo>
                <a:cubicBezTo>
                  <a:pt x="1380139" y="988502"/>
                  <a:pt x="969940" y="1407380"/>
                  <a:pt x="875574" y="1935672"/>
                </a:cubicBezTo>
                <a:lnTo>
                  <a:pt x="872901" y="1955712"/>
                </a:lnTo>
                <a:lnTo>
                  <a:pt x="0" y="1955712"/>
                </a:lnTo>
                <a:lnTo>
                  <a:pt x="28600" y="1755703"/>
                </a:lnTo>
                <a:cubicBezTo>
                  <a:pt x="207741" y="820749"/>
                  <a:pt x="984393" y="98084"/>
                  <a:pt x="1945818" y="446"/>
                </a:cubicBezTo>
                <a:close/>
              </a:path>
            </a:pathLst>
          </a:custGeom>
          <a:solidFill>
            <a:srgbClr val="1F74AD"/>
          </a:solidFill>
          <a:ln w="12700" cap="flat" cmpd="sng" algn="ctr">
            <a:noFill/>
            <a:prstDash val="solid"/>
            <a:miter lim="800000"/>
          </a:ln>
          <a:effectLst>
            <a:outerShdw blurRad="50800" dist="38100" dir="2700000" algn="tl" rotWithShape="0">
              <a:prstClr val="black">
                <a:alpha val="40000"/>
              </a:prstClr>
            </a:outerShdw>
          </a:effectLst>
        </p:spPr>
        <p:txBody>
          <a:bodyPr rtlCol="0" anchor="ctr"/>
          <a:p>
            <a:endParaRPr lang="zh-CN" altLang="en-US" sz="3300"/>
          </a:p>
        </p:txBody>
      </p:sp>
      <p:sp>
        <p:nvSpPr>
          <p:cNvPr id="165" name="任意多边形: 形状 5"/>
          <p:cNvSpPr/>
          <p:nvPr>
            <p:custDataLst>
              <p:tags r:id="rId4"/>
            </p:custDataLst>
          </p:nvPr>
        </p:nvSpPr>
        <p:spPr>
          <a:xfrm rot="5400000">
            <a:off x="1888490" y="1611630"/>
            <a:ext cx="999490" cy="982345"/>
          </a:xfrm>
          <a:custGeom>
            <a:avLst/>
            <a:gdLst>
              <a:gd name="connsiteX0" fmla="*/ 1954661 w 1954661"/>
              <a:gd name="connsiteY0" fmla="*/ 0 h 1955712"/>
              <a:gd name="connsiteX1" fmla="*/ 1954661 w 1954661"/>
              <a:gd name="connsiteY1" fmla="*/ 873579 h 1955712"/>
              <a:gd name="connsiteX2" fmla="*/ 1903881 w 1954661"/>
              <a:gd name="connsiteY2" fmla="*/ 881329 h 1955712"/>
              <a:gd name="connsiteX3" fmla="*/ 875574 w 1954661"/>
              <a:gd name="connsiteY3" fmla="*/ 1935672 h 1955712"/>
              <a:gd name="connsiteX4" fmla="*/ 872901 w 1954661"/>
              <a:gd name="connsiteY4" fmla="*/ 1955712 h 1955712"/>
              <a:gd name="connsiteX5" fmla="*/ 0 w 1954661"/>
              <a:gd name="connsiteY5" fmla="*/ 1955712 h 1955712"/>
              <a:gd name="connsiteX6" fmla="*/ 28600 w 1954661"/>
              <a:gd name="connsiteY6" fmla="*/ 1755703 h 1955712"/>
              <a:gd name="connsiteX7" fmla="*/ 1945818 w 1954661"/>
              <a:gd name="connsiteY7" fmla="*/ 446 h 1955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4661" h="1955712">
                <a:moveTo>
                  <a:pt x="1954661" y="0"/>
                </a:moveTo>
                <a:lnTo>
                  <a:pt x="1954661" y="873579"/>
                </a:lnTo>
                <a:lnTo>
                  <a:pt x="1903881" y="881329"/>
                </a:lnTo>
                <a:cubicBezTo>
                  <a:pt x="1380139" y="988502"/>
                  <a:pt x="969940" y="1407380"/>
                  <a:pt x="875574" y="1935672"/>
                </a:cubicBezTo>
                <a:lnTo>
                  <a:pt x="872901" y="1955712"/>
                </a:lnTo>
                <a:lnTo>
                  <a:pt x="0" y="1955712"/>
                </a:lnTo>
                <a:lnTo>
                  <a:pt x="28600" y="1755703"/>
                </a:lnTo>
                <a:cubicBezTo>
                  <a:pt x="207741" y="820749"/>
                  <a:pt x="984393" y="98084"/>
                  <a:pt x="1945818" y="446"/>
                </a:cubicBezTo>
                <a:close/>
              </a:path>
            </a:pathLst>
          </a:custGeom>
          <a:solidFill>
            <a:srgbClr val="3498DB"/>
          </a:solidFill>
          <a:ln w="12700" cap="flat" cmpd="sng" algn="ctr">
            <a:noFill/>
            <a:prstDash val="solid"/>
            <a:miter lim="800000"/>
          </a:ln>
          <a:effectLst>
            <a:outerShdw blurRad="50800" dist="38100" dir="2700000" algn="tl" rotWithShape="0">
              <a:prstClr val="black">
                <a:alpha val="40000"/>
              </a:prstClr>
            </a:outerShdw>
          </a:effectLst>
        </p:spPr>
        <p:txBody>
          <a:bodyPr rtlCol="0" anchor="ctr"/>
          <a:p>
            <a:endParaRPr lang="zh-CN" altLang="en-US" sz="3300"/>
          </a:p>
        </p:txBody>
      </p:sp>
      <p:sp>
        <p:nvSpPr>
          <p:cNvPr id="166" name="任意多边形: 形状 6"/>
          <p:cNvSpPr/>
          <p:nvPr>
            <p:custDataLst>
              <p:tags r:id="rId5"/>
            </p:custDataLst>
          </p:nvPr>
        </p:nvSpPr>
        <p:spPr>
          <a:xfrm rot="10800000">
            <a:off x="1911350" y="2602865"/>
            <a:ext cx="982345" cy="1000125"/>
          </a:xfrm>
          <a:custGeom>
            <a:avLst/>
            <a:gdLst>
              <a:gd name="connsiteX0" fmla="*/ 1954661 w 1954661"/>
              <a:gd name="connsiteY0" fmla="*/ 0 h 1955712"/>
              <a:gd name="connsiteX1" fmla="*/ 1954661 w 1954661"/>
              <a:gd name="connsiteY1" fmla="*/ 873579 h 1955712"/>
              <a:gd name="connsiteX2" fmla="*/ 1903881 w 1954661"/>
              <a:gd name="connsiteY2" fmla="*/ 881329 h 1955712"/>
              <a:gd name="connsiteX3" fmla="*/ 875574 w 1954661"/>
              <a:gd name="connsiteY3" fmla="*/ 1935672 h 1955712"/>
              <a:gd name="connsiteX4" fmla="*/ 872901 w 1954661"/>
              <a:gd name="connsiteY4" fmla="*/ 1955712 h 1955712"/>
              <a:gd name="connsiteX5" fmla="*/ 0 w 1954661"/>
              <a:gd name="connsiteY5" fmla="*/ 1955712 h 1955712"/>
              <a:gd name="connsiteX6" fmla="*/ 28600 w 1954661"/>
              <a:gd name="connsiteY6" fmla="*/ 1755703 h 1955712"/>
              <a:gd name="connsiteX7" fmla="*/ 1945818 w 1954661"/>
              <a:gd name="connsiteY7" fmla="*/ 446 h 1955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4661" h="1955712">
                <a:moveTo>
                  <a:pt x="1954661" y="0"/>
                </a:moveTo>
                <a:lnTo>
                  <a:pt x="1954661" y="873579"/>
                </a:lnTo>
                <a:lnTo>
                  <a:pt x="1903881" y="881329"/>
                </a:lnTo>
                <a:cubicBezTo>
                  <a:pt x="1380139" y="988502"/>
                  <a:pt x="969940" y="1407380"/>
                  <a:pt x="875574" y="1935672"/>
                </a:cubicBezTo>
                <a:lnTo>
                  <a:pt x="872901" y="1955712"/>
                </a:lnTo>
                <a:lnTo>
                  <a:pt x="0" y="1955712"/>
                </a:lnTo>
                <a:lnTo>
                  <a:pt x="28600" y="1755703"/>
                </a:lnTo>
                <a:cubicBezTo>
                  <a:pt x="207741" y="820749"/>
                  <a:pt x="984393" y="98084"/>
                  <a:pt x="1945818" y="446"/>
                </a:cubicBezTo>
                <a:close/>
              </a:path>
            </a:pathLst>
          </a:custGeom>
          <a:solidFill>
            <a:srgbClr val="4BB8F7"/>
          </a:solidFill>
          <a:ln w="12700" cap="flat" cmpd="sng" algn="ctr">
            <a:noFill/>
            <a:prstDash val="solid"/>
            <a:miter lim="800000"/>
          </a:ln>
          <a:effectLst>
            <a:outerShdw blurRad="50800" dist="38100" dir="2700000" algn="tl" rotWithShape="0">
              <a:prstClr val="black">
                <a:alpha val="40000"/>
              </a:prstClr>
            </a:outerShdw>
          </a:effectLst>
        </p:spPr>
        <p:txBody>
          <a:bodyPr rtlCol="0" anchor="ctr"/>
          <a:p>
            <a:endParaRPr lang="zh-CN" altLang="en-US" sz="3300">
              <a:effectLst>
                <a:outerShdw blurRad="50800" dist="38100" algn="l" rotWithShape="0">
                  <a:prstClr val="black">
                    <a:alpha val="40000"/>
                  </a:prstClr>
                </a:outerShdw>
              </a:effectLst>
            </a:endParaRPr>
          </a:p>
        </p:txBody>
      </p:sp>
      <p:sp>
        <p:nvSpPr>
          <p:cNvPr id="167" name="任意多边形: 形状 7"/>
          <p:cNvSpPr/>
          <p:nvPr>
            <p:custDataLst>
              <p:tags r:id="rId6"/>
            </p:custDataLst>
          </p:nvPr>
        </p:nvSpPr>
        <p:spPr>
          <a:xfrm rot="16200000">
            <a:off x="920115" y="2611755"/>
            <a:ext cx="999490" cy="982345"/>
          </a:xfrm>
          <a:custGeom>
            <a:avLst/>
            <a:gdLst>
              <a:gd name="connsiteX0" fmla="*/ 1954661 w 1954661"/>
              <a:gd name="connsiteY0" fmla="*/ 0 h 1955712"/>
              <a:gd name="connsiteX1" fmla="*/ 1954661 w 1954661"/>
              <a:gd name="connsiteY1" fmla="*/ 873579 h 1955712"/>
              <a:gd name="connsiteX2" fmla="*/ 1903881 w 1954661"/>
              <a:gd name="connsiteY2" fmla="*/ 881329 h 1955712"/>
              <a:gd name="connsiteX3" fmla="*/ 875574 w 1954661"/>
              <a:gd name="connsiteY3" fmla="*/ 1935672 h 1955712"/>
              <a:gd name="connsiteX4" fmla="*/ 872901 w 1954661"/>
              <a:gd name="connsiteY4" fmla="*/ 1955712 h 1955712"/>
              <a:gd name="connsiteX5" fmla="*/ 0 w 1954661"/>
              <a:gd name="connsiteY5" fmla="*/ 1955712 h 1955712"/>
              <a:gd name="connsiteX6" fmla="*/ 28600 w 1954661"/>
              <a:gd name="connsiteY6" fmla="*/ 1755703 h 1955712"/>
              <a:gd name="connsiteX7" fmla="*/ 1945818 w 1954661"/>
              <a:gd name="connsiteY7" fmla="*/ 446 h 1955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4661" h="1955712">
                <a:moveTo>
                  <a:pt x="1954661" y="0"/>
                </a:moveTo>
                <a:lnTo>
                  <a:pt x="1954661" y="873579"/>
                </a:lnTo>
                <a:lnTo>
                  <a:pt x="1903881" y="881329"/>
                </a:lnTo>
                <a:cubicBezTo>
                  <a:pt x="1380139" y="988502"/>
                  <a:pt x="969940" y="1407380"/>
                  <a:pt x="875574" y="1935672"/>
                </a:cubicBezTo>
                <a:lnTo>
                  <a:pt x="872901" y="1955712"/>
                </a:lnTo>
                <a:lnTo>
                  <a:pt x="0" y="1955712"/>
                </a:lnTo>
                <a:lnTo>
                  <a:pt x="28600" y="1755703"/>
                </a:lnTo>
                <a:cubicBezTo>
                  <a:pt x="207741" y="820749"/>
                  <a:pt x="984393" y="98084"/>
                  <a:pt x="1945818" y="446"/>
                </a:cubicBezTo>
                <a:close/>
              </a:path>
            </a:pathLst>
          </a:custGeom>
          <a:solidFill>
            <a:srgbClr val="419DEC"/>
          </a:solidFill>
          <a:ln w="12700" cap="flat" cmpd="sng" algn="ctr">
            <a:noFill/>
            <a:prstDash val="solid"/>
            <a:miter lim="800000"/>
          </a:ln>
          <a:effectLst>
            <a:outerShdw blurRad="50800" dist="38100" dir="2700000" algn="tl" rotWithShape="0">
              <a:prstClr val="black">
                <a:alpha val="40000"/>
              </a:prstClr>
            </a:outerShdw>
          </a:effectLst>
        </p:spPr>
        <p:txBody>
          <a:bodyPr rtlCol="0" anchor="ctr"/>
          <a:p>
            <a:endParaRPr lang="zh-CN" altLang="en-US" sz="3300"/>
          </a:p>
        </p:txBody>
      </p:sp>
      <p:sp>
        <p:nvSpPr>
          <p:cNvPr id="168" name="矩形 167"/>
          <p:cNvSpPr/>
          <p:nvPr>
            <p:custDataLst>
              <p:tags r:id="rId7"/>
            </p:custDataLst>
          </p:nvPr>
        </p:nvSpPr>
        <p:spPr>
          <a:xfrm>
            <a:off x="1074420" y="2357120"/>
            <a:ext cx="1735455" cy="565150"/>
          </a:xfrm>
          <a:prstGeom prst="rect">
            <a:avLst/>
          </a:prstGeom>
          <a:noFill/>
        </p:spPr>
        <p:txBody>
          <a:bodyPr wrap="square" rtlCol="0" anchor="ctr">
            <a:normAutofit fontScale="25000"/>
          </a:bodyPr>
          <a:p>
            <a:pPr algn="ctr">
              <a:lnSpc>
                <a:spcPct val="120000"/>
              </a:lnSpc>
              <a:spcAft>
                <a:spcPts val="0"/>
              </a:spcAft>
            </a:pPr>
            <a:r>
              <a:rPr lang="zh-CN" altLang="en-US" sz="4400" b="1" kern="1200" spc="300">
                <a:solidFill>
                  <a:schemeClr val="bg1"/>
                </a:solidFill>
                <a:effectLst/>
                <a:latin typeface="微软雅黑" panose="020B0503020204020204" pitchFamily="34" charset="-122"/>
                <a:ea typeface="微软雅黑" panose="020B0503020204020204" pitchFamily="34" charset="-122"/>
                <a:cs typeface="+mn-ea"/>
                <a:sym typeface="+mn-ea"/>
              </a:rPr>
              <a:t>白银科健</a:t>
            </a:r>
            <a:endParaRPr lang="zh-CN" altLang="en-US" sz="4400" b="1" kern="1200" spc="300">
              <a:solidFill>
                <a:schemeClr val="bg1"/>
              </a:solidFill>
              <a:effectLst/>
              <a:latin typeface="微软雅黑" panose="020B0503020204020204" pitchFamily="34" charset="-122"/>
              <a:ea typeface="微软雅黑" panose="020B0503020204020204" pitchFamily="34" charset="-122"/>
              <a:cs typeface="+mn-ea"/>
              <a:sym typeface="+mn-ea"/>
            </a:endParaRPr>
          </a:p>
          <a:p>
            <a:pPr algn="ctr">
              <a:lnSpc>
                <a:spcPct val="120000"/>
              </a:lnSpc>
              <a:spcAft>
                <a:spcPts val="0"/>
              </a:spcAft>
            </a:pPr>
            <a:r>
              <a:rPr lang="zh-CN" altLang="en-US" sz="4400" b="1" kern="1200" spc="300">
                <a:solidFill>
                  <a:schemeClr val="bg1"/>
                </a:solidFill>
                <a:effectLst/>
                <a:latin typeface="微软雅黑" panose="020B0503020204020204" pitchFamily="34" charset="-122"/>
                <a:ea typeface="微软雅黑" panose="020B0503020204020204" pitchFamily="34" charset="-122"/>
                <a:cs typeface="+mn-ea"/>
                <a:sym typeface="+mn-ea"/>
              </a:rPr>
              <a:t>创新创业</a:t>
            </a:r>
            <a:endParaRPr lang="zh-CN" altLang="en-US" sz="4400" b="1" kern="1200" spc="300">
              <a:solidFill>
                <a:schemeClr val="bg1"/>
              </a:solidFill>
              <a:effectLst/>
              <a:latin typeface="微软雅黑" panose="020B0503020204020204" pitchFamily="34" charset="-122"/>
              <a:ea typeface="微软雅黑" panose="020B0503020204020204" pitchFamily="34" charset="-122"/>
              <a:cs typeface="+mn-ea"/>
              <a:sym typeface="+mn-ea"/>
            </a:endParaRPr>
          </a:p>
          <a:p>
            <a:pPr algn="ctr">
              <a:lnSpc>
                <a:spcPct val="120000"/>
              </a:lnSpc>
              <a:spcAft>
                <a:spcPts val="0"/>
              </a:spcAft>
            </a:pPr>
            <a:r>
              <a:rPr lang="zh-CN" altLang="en-US" sz="4400" b="1" kern="1200" spc="300">
                <a:solidFill>
                  <a:schemeClr val="bg1"/>
                </a:solidFill>
                <a:effectLst/>
                <a:latin typeface="微软雅黑" panose="020B0503020204020204" pitchFamily="34" charset="-122"/>
                <a:ea typeface="微软雅黑" panose="020B0503020204020204" pitchFamily="34" charset="-122"/>
                <a:cs typeface="+mn-ea"/>
                <a:sym typeface="+mn-ea"/>
              </a:rPr>
              <a:t>投资基金</a:t>
            </a:r>
            <a:endParaRPr lang="zh-CN" altLang="en-US" sz="4400" b="1" kern="1200" spc="300">
              <a:solidFill>
                <a:schemeClr val="bg1"/>
              </a:solidFill>
              <a:effectLst/>
              <a:latin typeface="微软雅黑" panose="020B0503020204020204" pitchFamily="34" charset="-122"/>
              <a:ea typeface="微软雅黑" panose="020B0503020204020204" pitchFamily="34" charset="-122"/>
              <a:cs typeface="+mn-ea"/>
              <a:sym typeface="+mn-ea"/>
            </a:endParaRPr>
          </a:p>
        </p:txBody>
      </p:sp>
      <p:sp>
        <p:nvSpPr>
          <p:cNvPr id="170" name="椭圆 169"/>
          <p:cNvSpPr/>
          <p:nvPr>
            <p:custDataLst>
              <p:tags r:id="rId8"/>
            </p:custDataLst>
          </p:nvPr>
        </p:nvSpPr>
        <p:spPr>
          <a:xfrm>
            <a:off x="4883358" y="1638089"/>
            <a:ext cx="569578" cy="569578"/>
          </a:xfrm>
          <a:prstGeom prst="ellipse">
            <a:avLst/>
          </a:prstGeom>
          <a:solidFill>
            <a:srgbClr val="3498DB"/>
          </a:solidFill>
          <a:ln w="12700" cap="flat" cmpd="sng" algn="ctr">
            <a:noFill/>
            <a:prstDash val="solid"/>
            <a:miter lim="800000"/>
          </a:ln>
          <a:effectLst>
            <a:outerShdw blurRad="50800" dist="38100" dir="2700000" algn="tl" rotWithShape="0">
              <a:prstClr val="black">
                <a:alpha val="40000"/>
              </a:prstClr>
            </a:outerShdw>
          </a:effectLst>
        </p:spPr>
        <p:txBody>
          <a:bodyPr rtlCol="0" anchor="ctr"/>
          <a:p>
            <a:pPr algn="ctr"/>
            <a:endParaRPr lang="zh-CN" altLang="en-US" sz="1350"/>
          </a:p>
        </p:txBody>
      </p:sp>
      <p:sp>
        <p:nvSpPr>
          <p:cNvPr id="171" name="椭圆 170"/>
          <p:cNvSpPr/>
          <p:nvPr>
            <p:custDataLst>
              <p:tags r:id="rId9"/>
            </p:custDataLst>
          </p:nvPr>
        </p:nvSpPr>
        <p:spPr>
          <a:xfrm>
            <a:off x="4883358" y="2317435"/>
            <a:ext cx="569578" cy="569578"/>
          </a:xfrm>
          <a:prstGeom prst="ellipse">
            <a:avLst/>
          </a:prstGeom>
          <a:solidFill>
            <a:srgbClr val="419DEC"/>
          </a:solidFill>
          <a:ln w="12700" cap="flat" cmpd="sng" algn="ctr">
            <a:noFill/>
            <a:prstDash val="solid"/>
            <a:miter lim="800000"/>
          </a:ln>
          <a:effectLst>
            <a:outerShdw blurRad="50800" dist="38100" dir="2700000" algn="tl" rotWithShape="0">
              <a:prstClr val="black">
                <a:alpha val="40000"/>
              </a:prstClr>
            </a:outerShdw>
          </a:effectLst>
        </p:spPr>
        <p:txBody>
          <a:bodyPr rtlCol="0" anchor="ctr"/>
          <a:p>
            <a:pPr algn="ctr"/>
            <a:endParaRPr lang="zh-CN" altLang="en-US" sz="1350"/>
          </a:p>
        </p:txBody>
      </p:sp>
      <p:sp>
        <p:nvSpPr>
          <p:cNvPr id="172" name="椭圆 171"/>
          <p:cNvSpPr/>
          <p:nvPr>
            <p:custDataLst>
              <p:tags r:id="rId10"/>
            </p:custDataLst>
          </p:nvPr>
        </p:nvSpPr>
        <p:spPr>
          <a:xfrm>
            <a:off x="4883358" y="2948718"/>
            <a:ext cx="569578" cy="569578"/>
          </a:xfrm>
          <a:prstGeom prst="ellipse">
            <a:avLst/>
          </a:prstGeom>
          <a:solidFill>
            <a:srgbClr val="4BB8F7"/>
          </a:solidFill>
          <a:ln w="12700" cap="flat" cmpd="sng" algn="ctr">
            <a:noFill/>
            <a:prstDash val="solid"/>
            <a:miter lim="800000"/>
          </a:ln>
          <a:effectLst>
            <a:outerShdw blurRad="50800" dist="38100" dir="2700000" algn="tl" rotWithShape="0">
              <a:prstClr val="black">
                <a:alpha val="40000"/>
              </a:prstClr>
            </a:outerShdw>
          </a:effectLst>
        </p:spPr>
        <p:txBody>
          <a:bodyPr rtlCol="0" anchor="ctr"/>
          <a:p>
            <a:pPr algn="ctr"/>
            <a:endParaRPr lang="zh-CN" altLang="en-US" sz="1350"/>
          </a:p>
        </p:txBody>
      </p:sp>
      <p:sp>
        <p:nvSpPr>
          <p:cNvPr id="173" name="椭圆 172"/>
          <p:cNvSpPr/>
          <p:nvPr>
            <p:custDataLst>
              <p:tags r:id="rId11"/>
            </p:custDataLst>
          </p:nvPr>
        </p:nvSpPr>
        <p:spPr>
          <a:xfrm>
            <a:off x="3308985" y="2357120"/>
            <a:ext cx="1056005" cy="569595"/>
          </a:xfrm>
          <a:prstGeom prst="ellipse">
            <a:avLst/>
          </a:prstGeom>
          <a:solidFill>
            <a:srgbClr val="1F74AD"/>
          </a:solidFill>
          <a:ln w="12700" cap="flat" cmpd="sng" algn="ctr">
            <a:noFill/>
            <a:prstDash val="solid"/>
            <a:miter lim="800000"/>
          </a:ln>
          <a:effectLst/>
        </p:spPr>
        <p:txBody>
          <a:bodyPr rtlCol="0" anchor="ctr">
            <a:normAutofit/>
          </a:bodyPr>
          <a:p>
            <a:pPr algn="ctr"/>
            <a:endParaRPr lang="zh-CN" altLang="en-US" sz="1350">
              <a:effectLst>
                <a:outerShdw blurRad="50800" dist="38100" algn="l" rotWithShape="0">
                  <a:prstClr val="black">
                    <a:alpha val="40000"/>
                  </a:prstClr>
                </a:outerShdw>
              </a:effectLst>
            </a:endParaRPr>
          </a:p>
        </p:txBody>
      </p:sp>
      <p:sp>
        <p:nvSpPr>
          <p:cNvPr id="175" name="矩形 174"/>
          <p:cNvSpPr/>
          <p:nvPr>
            <p:custDataLst>
              <p:tags r:id="rId12"/>
            </p:custDataLst>
          </p:nvPr>
        </p:nvSpPr>
        <p:spPr>
          <a:xfrm>
            <a:off x="4929147" y="1664974"/>
            <a:ext cx="478000" cy="515807"/>
          </a:xfrm>
          <a:prstGeom prst="rect">
            <a:avLst/>
          </a:prstGeom>
          <a:noFill/>
        </p:spPr>
        <p:txBody>
          <a:bodyPr wrap="square" rtlCol="0" anchor="ctr" anchorCtr="0">
            <a:normAutofit fontScale="92500"/>
          </a:bodyPr>
          <a:p>
            <a:pPr algn="ctr" fontAlgn="auto">
              <a:lnSpc>
                <a:spcPct val="120000"/>
              </a:lnSpc>
              <a:spcAft>
                <a:spcPts val="0"/>
              </a:spcAft>
            </a:pPr>
            <a:endParaRPr lang="zh-CN" sz="2400">
              <a:solidFill>
                <a:sysClr val="window" lastClr="FFFFFF"/>
              </a:solidFill>
              <a:effectLst/>
              <a:latin typeface="Arial" panose="020B0604020202020204" pitchFamily="34" charset="0"/>
              <a:cs typeface="Arial" panose="020B0604020202020204" pitchFamily="34" charset="0"/>
            </a:endParaRPr>
          </a:p>
        </p:txBody>
      </p:sp>
      <p:sp>
        <p:nvSpPr>
          <p:cNvPr id="179" name="矩形 178"/>
          <p:cNvSpPr/>
          <p:nvPr>
            <p:custDataLst>
              <p:tags r:id="rId13"/>
            </p:custDataLst>
          </p:nvPr>
        </p:nvSpPr>
        <p:spPr>
          <a:xfrm>
            <a:off x="5422127" y="1653877"/>
            <a:ext cx="2856113" cy="648492"/>
          </a:xfrm>
          <a:prstGeom prst="rect">
            <a:avLst/>
          </a:prstGeom>
          <a:noFill/>
        </p:spPr>
        <p:txBody>
          <a:bodyPr wrap="square" rtlCol="0" anchor="ctr">
            <a:noAutofit/>
          </a:bodyPr>
          <a:p>
            <a:pPr>
              <a:lnSpc>
                <a:spcPct val="120000"/>
              </a:lnSpc>
              <a:spcAft>
                <a:spcPts val="0"/>
              </a:spcAft>
            </a:pPr>
            <a:r>
              <a:rPr lang="zh-CN" altLang="zh-CN" sz="1450">
                <a:solidFill>
                  <a:schemeClr val="accent1"/>
                </a:solidFill>
                <a:latin typeface="微软雅黑" panose="020B0503020204020204" pitchFamily="34" charset="-122"/>
                <a:ea typeface="微软雅黑" panose="020B0503020204020204" pitchFamily="34" charset="-122"/>
                <a:sym typeface="+mn-ea"/>
              </a:rPr>
              <a:t>科技创新</a:t>
            </a:r>
            <a:endParaRPr lang="zh-CN" altLang="zh-CN" sz="1450">
              <a:solidFill>
                <a:schemeClr val="accent1"/>
              </a:solidFill>
              <a:latin typeface="微软雅黑" panose="020B0503020204020204" pitchFamily="34" charset="-122"/>
              <a:ea typeface="微软雅黑" panose="020B0503020204020204" pitchFamily="34" charset="-122"/>
            </a:endParaRPr>
          </a:p>
          <a:p>
            <a:pPr>
              <a:lnSpc>
                <a:spcPct val="120000"/>
              </a:lnSpc>
              <a:spcAft>
                <a:spcPts val="0"/>
              </a:spcAft>
            </a:pPr>
            <a:endParaRPr lang="zh-CN" altLang="zh-CN" sz="1450" kern="1200" spc="150">
              <a:solidFill>
                <a:schemeClr val="accent1"/>
              </a:solidFill>
              <a:effectLst/>
              <a:latin typeface="微软雅黑" panose="020B0503020204020204" pitchFamily="34" charset="-122"/>
              <a:ea typeface="微软雅黑" panose="020B0503020204020204" pitchFamily="34" charset="-122"/>
            </a:endParaRPr>
          </a:p>
        </p:txBody>
      </p:sp>
      <p:sp>
        <p:nvSpPr>
          <p:cNvPr id="180" name="矩形 179"/>
          <p:cNvSpPr/>
          <p:nvPr>
            <p:custDataLst>
              <p:tags r:id="rId14"/>
            </p:custDataLst>
          </p:nvPr>
        </p:nvSpPr>
        <p:spPr>
          <a:xfrm>
            <a:off x="5422127" y="2261468"/>
            <a:ext cx="2856113" cy="648492"/>
          </a:xfrm>
          <a:prstGeom prst="rect">
            <a:avLst/>
          </a:prstGeom>
          <a:noFill/>
        </p:spPr>
        <p:txBody>
          <a:bodyPr wrap="square" rtlCol="0" anchor="ctr">
            <a:noAutofit/>
          </a:bodyPr>
          <a:p>
            <a:pPr>
              <a:lnSpc>
                <a:spcPct val="120000"/>
              </a:lnSpc>
              <a:spcAft>
                <a:spcPts val="0"/>
              </a:spcAft>
            </a:pPr>
            <a:r>
              <a:rPr lang="zh-CN" altLang="en-US" sz="1450" kern="1200" spc="150">
                <a:solidFill>
                  <a:schemeClr val="accent1"/>
                </a:solidFill>
                <a:effectLst/>
                <a:latin typeface="微软雅黑" panose="020B0503020204020204" pitchFamily="34" charset="-122"/>
                <a:ea typeface="微软雅黑" panose="020B0503020204020204" pitchFamily="34" charset="-122"/>
              </a:rPr>
              <a:t>科技成果转化</a:t>
            </a:r>
            <a:endParaRPr lang="zh-CN" altLang="en-US" sz="1450" kern="1200" spc="150">
              <a:solidFill>
                <a:schemeClr val="accent1"/>
              </a:solidFill>
              <a:effectLst/>
              <a:latin typeface="微软雅黑" panose="020B0503020204020204" pitchFamily="34" charset="-122"/>
              <a:ea typeface="微软雅黑" panose="020B0503020204020204" pitchFamily="34" charset="-122"/>
            </a:endParaRPr>
          </a:p>
        </p:txBody>
      </p:sp>
      <p:sp>
        <p:nvSpPr>
          <p:cNvPr id="181" name="矩形 180"/>
          <p:cNvSpPr/>
          <p:nvPr>
            <p:custDataLst>
              <p:tags r:id="rId15"/>
            </p:custDataLst>
          </p:nvPr>
        </p:nvSpPr>
        <p:spPr>
          <a:xfrm>
            <a:off x="5493882" y="2964506"/>
            <a:ext cx="2856113" cy="648492"/>
          </a:xfrm>
          <a:prstGeom prst="rect">
            <a:avLst/>
          </a:prstGeom>
          <a:noFill/>
        </p:spPr>
        <p:txBody>
          <a:bodyPr wrap="square" rtlCol="0" anchor="ctr">
            <a:noAutofit/>
          </a:bodyPr>
          <a:p>
            <a:pPr>
              <a:lnSpc>
                <a:spcPct val="120000"/>
              </a:lnSpc>
              <a:spcAft>
                <a:spcPts val="0"/>
              </a:spcAft>
            </a:pPr>
            <a:r>
              <a:rPr lang="zh-CN" altLang="zh-CN" sz="1450" kern="1200" spc="150">
                <a:solidFill>
                  <a:schemeClr val="accent1"/>
                </a:solidFill>
                <a:effectLst/>
                <a:latin typeface="微软雅黑" panose="020B0503020204020204" pitchFamily="34" charset="-122"/>
                <a:ea typeface="微软雅黑" panose="020B0503020204020204" pitchFamily="34" charset="-122"/>
              </a:rPr>
              <a:t>创新驱动</a:t>
            </a:r>
            <a:endParaRPr lang="zh-CN" altLang="zh-CN" sz="1450" kern="1200" spc="150">
              <a:solidFill>
                <a:schemeClr val="accent1"/>
              </a:solidFill>
              <a:effectLst/>
              <a:latin typeface="微软雅黑" panose="020B0503020204020204" pitchFamily="34" charset="-122"/>
              <a:ea typeface="微软雅黑" panose="020B0503020204020204" pitchFamily="34" charset="-122"/>
            </a:endParaRPr>
          </a:p>
        </p:txBody>
      </p:sp>
      <p:sp>
        <p:nvSpPr>
          <p:cNvPr id="182" name="文本框 181"/>
          <p:cNvSpPr txBox="1"/>
          <p:nvPr/>
        </p:nvSpPr>
        <p:spPr>
          <a:xfrm rot="18720000">
            <a:off x="1023620" y="1905000"/>
            <a:ext cx="708025" cy="275590"/>
          </a:xfrm>
          <a:prstGeom prst="rect">
            <a:avLst/>
          </a:prstGeom>
          <a:noFill/>
        </p:spPr>
        <p:txBody>
          <a:bodyPr wrap="square" rtlCol="0">
            <a:spAutoFit/>
          </a:bodyPr>
          <a:p>
            <a:r>
              <a:rPr lang="zh-CN" altLang="en-US" sz="1200">
                <a:solidFill>
                  <a:srgbClr val="FFFFFF"/>
                </a:solidFill>
                <a:latin typeface="微软雅黑" panose="020B0503020204020204" pitchFamily="34" charset="-122"/>
                <a:ea typeface="微软雅黑" panose="020B0503020204020204" pitchFamily="34" charset="-122"/>
              </a:rPr>
              <a:t>科技部</a:t>
            </a:r>
            <a:endParaRPr lang="zh-CN" altLang="en-US" sz="1200">
              <a:solidFill>
                <a:srgbClr val="FFFFFF"/>
              </a:solidFill>
              <a:latin typeface="微软雅黑" panose="020B0503020204020204" pitchFamily="34" charset="-122"/>
              <a:ea typeface="微软雅黑" panose="020B0503020204020204" pitchFamily="34" charset="-122"/>
            </a:endParaRPr>
          </a:p>
        </p:txBody>
      </p:sp>
      <p:sp>
        <p:nvSpPr>
          <p:cNvPr id="183" name="文本框 182"/>
          <p:cNvSpPr txBox="1"/>
          <p:nvPr/>
        </p:nvSpPr>
        <p:spPr>
          <a:xfrm rot="13140000">
            <a:off x="290195" y="2738755"/>
            <a:ext cx="1706245" cy="275590"/>
          </a:xfrm>
          <a:prstGeom prst="rect">
            <a:avLst/>
          </a:prstGeom>
          <a:noFill/>
        </p:spPr>
        <p:txBody>
          <a:bodyPr wrap="square" rtlCol="0">
            <a:spAutoFit/>
          </a:bodyPr>
          <a:p>
            <a:pPr algn="l"/>
            <a:r>
              <a:rPr lang="zh-CN" altLang="en-US" sz="1200">
                <a:solidFill>
                  <a:srgbClr val="FFFFFF"/>
                </a:solidFill>
                <a:latin typeface="微软雅黑" panose="020B0503020204020204" pitchFamily="34" charset="-122"/>
                <a:ea typeface="微软雅黑" panose="020B0503020204020204" pitchFamily="34" charset="-122"/>
              </a:rPr>
              <a:t>省科投公司</a:t>
            </a:r>
            <a:endParaRPr lang="zh-CN" altLang="en-US" sz="1200">
              <a:solidFill>
                <a:srgbClr val="FFFFFF"/>
              </a:solidFill>
              <a:latin typeface="微软雅黑" panose="020B0503020204020204" pitchFamily="34" charset="-122"/>
              <a:ea typeface="微软雅黑" panose="020B0503020204020204" pitchFamily="34" charset="-122"/>
            </a:endParaRPr>
          </a:p>
        </p:txBody>
      </p:sp>
      <p:sp>
        <p:nvSpPr>
          <p:cNvPr id="184" name="文本框 183"/>
          <p:cNvSpPr txBox="1"/>
          <p:nvPr/>
        </p:nvSpPr>
        <p:spPr>
          <a:xfrm rot="7860000">
            <a:off x="1984375" y="3025775"/>
            <a:ext cx="808990" cy="275590"/>
          </a:xfrm>
          <a:prstGeom prst="rect">
            <a:avLst/>
          </a:prstGeom>
          <a:noFill/>
        </p:spPr>
        <p:txBody>
          <a:bodyPr wrap="square" rtlCol="0">
            <a:spAutoFit/>
          </a:bodyPr>
          <a:p>
            <a:r>
              <a:rPr lang="zh-CN" altLang="en-US" sz="1200">
                <a:solidFill>
                  <a:srgbClr val="FFFFFF"/>
                </a:solidFill>
                <a:latin typeface="微软雅黑" panose="020B0503020204020204" pitchFamily="34" charset="-122"/>
                <a:ea typeface="微软雅黑" panose="020B0503020204020204" pitchFamily="34" charset="-122"/>
              </a:rPr>
              <a:t>市政府</a:t>
            </a:r>
            <a:endParaRPr lang="zh-CN" altLang="en-US" sz="1200">
              <a:solidFill>
                <a:srgbClr val="FFFFFF"/>
              </a:solidFill>
              <a:latin typeface="微软雅黑" panose="020B0503020204020204" pitchFamily="34" charset="-122"/>
              <a:ea typeface="微软雅黑" panose="020B0503020204020204" pitchFamily="34" charset="-122"/>
            </a:endParaRPr>
          </a:p>
        </p:txBody>
      </p:sp>
      <p:sp>
        <p:nvSpPr>
          <p:cNvPr id="185" name="文本框 184"/>
          <p:cNvSpPr txBox="1"/>
          <p:nvPr/>
        </p:nvSpPr>
        <p:spPr>
          <a:xfrm rot="1800000">
            <a:off x="2111375" y="2004695"/>
            <a:ext cx="808990" cy="275590"/>
          </a:xfrm>
          <a:prstGeom prst="rect">
            <a:avLst/>
          </a:prstGeom>
          <a:noFill/>
        </p:spPr>
        <p:txBody>
          <a:bodyPr wrap="square" rtlCol="0">
            <a:spAutoFit/>
          </a:bodyPr>
          <a:p>
            <a:r>
              <a:rPr lang="zh-CN" altLang="en-US" sz="1200">
                <a:solidFill>
                  <a:srgbClr val="FFFFFF"/>
                </a:solidFill>
                <a:latin typeface="微软雅黑" panose="020B0503020204020204" pitchFamily="34" charset="-122"/>
                <a:ea typeface="微软雅黑" panose="020B0503020204020204" pitchFamily="34" charset="-122"/>
              </a:rPr>
              <a:t>区政府</a:t>
            </a:r>
            <a:endParaRPr lang="zh-CN" altLang="en-US" sz="1200">
              <a:solidFill>
                <a:srgbClr val="FFFFFF"/>
              </a:solidFill>
              <a:latin typeface="微软雅黑" panose="020B0503020204020204" pitchFamily="34" charset="-122"/>
              <a:ea typeface="微软雅黑" panose="020B0503020204020204" pitchFamily="34" charset="-122"/>
            </a:endParaRPr>
          </a:p>
        </p:txBody>
      </p:sp>
      <p:sp>
        <p:nvSpPr>
          <p:cNvPr id="187" name="文本框 186"/>
          <p:cNvSpPr txBox="1"/>
          <p:nvPr/>
        </p:nvSpPr>
        <p:spPr>
          <a:xfrm>
            <a:off x="3297555" y="2400300"/>
            <a:ext cx="1781175" cy="521970"/>
          </a:xfrm>
          <a:prstGeom prst="rect">
            <a:avLst/>
          </a:prstGeom>
          <a:noFill/>
        </p:spPr>
        <p:txBody>
          <a:bodyPr wrap="square" rtlCol="0">
            <a:spAutoFit/>
          </a:bodyPr>
          <a:p>
            <a:r>
              <a:rPr lang="en-US" altLang="zh-CN" sz="1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基金规模</a:t>
            </a:r>
            <a:endParaRPr lang="zh-CN" altLang="en-US" sz="1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9.11</a:t>
            </a:r>
            <a:r>
              <a:rPr lang="zh-CN" altLang="en-US" sz="1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亿元</a:t>
            </a:r>
            <a:endParaRPr lang="zh-CN" altLang="en-US" sz="1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8" name="右箭头 187"/>
          <p:cNvSpPr/>
          <p:nvPr/>
        </p:nvSpPr>
        <p:spPr>
          <a:xfrm>
            <a:off x="2934970" y="2603500"/>
            <a:ext cx="346710" cy="75565"/>
          </a:xfrm>
          <a:prstGeom prst="rightArrow">
            <a:avLst/>
          </a:prstGeom>
          <a:solidFill>
            <a:srgbClr val="00B0F0"/>
          </a:solidFill>
          <a:ln w="9525" cap="flat" cmpd="sng" algn="ctr">
            <a:no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89" name="右箭头 188"/>
          <p:cNvSpPr/>
          <p:nvPr/>
        </p:nvSpPr>
        <p:spPr>
          <a:xfrm>
            <a:off x="4450715" y="2624455"/>
            <a:ext cx="346710" cy="75565"/>
          </a:xfrm>
          <a:prstGeom prst="rightArrow">
            <a:avLst/>
          </a:prstGeom>
          <a:solidFill>
            <a:srgbClr val="00B0F0"/>
          </a:solidFill>
          <a:ln w="9525" cap="flat" cmpd="sng" algn="ctr">
            <a:no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90" name="右箭头 189"/>
          <p:cNvSpPr/>
          <p:nvPr/>
        </p:nvSpPr>
        <p:spPr>
          <a:xfrm rot="2520000">
            <a:off x="4434205" y="2966720"/>
            <a:ext cx="346710" cy="75565"/>
          </a:xfrm>
          <a:prstGeom prst="rightArrow">
            <a:avLst/>
          </a:prstGeom>
          <a:solidFill>
            <a:srgbClr val="00B0F0"/>
          </a:solidFill>
          <a:ln w="9525" cap="flat" cmpd="sng" algn="ctr">
            <a:no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91" name="右箭头 190"/>
          <p:cNvSpPr/>
          <p:nvPr/>
        </p:nvSpPr>
        <p:spPr>
          <a:xfrm rot="19800000">
            <a:off x="4378960" y="2302510"/>
            <a:ext cx="346710" cy="75565"/>
          </a:xfrm>
          <a:prstGeom prst="rightArrow">
            <a:avLst/>
          </a:prstGeom>
          <a:solidFill>
            <a:srgbClr val="00B0F0"/>
          </a:solidFill>
          <a:ln w="9525" cap="flat" cmpd="sng" algn="ctr">
            <a:no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11" name="文本框 210"/>
          <p:cNvSpPr txBox="1"/>
          <p:nvPr/>
        </p:nvSpPr>
        <p:spPr>
          <a:xfrm>
            <a:off x="267970" y="881380"/>
            <a:ext cx="487680" cy="1568450"/>
          </a:xfrm>
          <a:prstGeom prst="rect">
            <a:avLst/>
          </a:prstGeom>
          <a:noFill/>
        </p:spPr>
        <p:txBody>
          <a:bodyPr wrap="none" rtlCol="0">
            <a:spAutoFit/>
          </a:bodyPr>
          <a:p>
            <a:r>
              <a:rPr lang="zh-CN" altLang="zh-CN" sz="2400" b="1">
                <a:solidFill>
                  <a:schemeClr val="bg1"/>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投</a:t>
            </a:r>
            <a:endParaRPr lang="zh-CN" altLang="zh-CN" sz="2400" b="1">
              <a:solidFill>
                <a:schemeClr val="bg1"/>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endParaRPr>
          </a:p>
          <a:p>
            <a:r>
              <a:rPr lang="zh-CN" altLang="zh-CN" sz="2400" b="1">
                <a:solidFill>
                  <a:schemeClr val="bg1"/>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资</a:t>
            </a:r>
            <a:endParaRPr lang="zh-CN" altLang="zh-CN" sz="2400" b="1">
              <a:solidFill>
                <a:schemeClr val="bg1"/>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endParaRPr>
          </a:p>
          <a:p>
            <a:r>
              <a:rPr lang="zh-CN" altLang="zh-CN" sz="2400" b="1">
                <a:solidFill>
                  <a:schemeClr val="bg1"/>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基</a:t>
            </a:r>
            <a:endParaRPr lang="zh-CN" altLang="zh-CN" sz="2400" b="1">
              <a:solidFill>
                <a:schemeClr val="bg1"/>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endParaRPr>
          </a:p>
          <a:p>
            <a:r>
              <a:rPr lang="zh-CN" altLang="zh-CN" sz="2400" b="1">
                <a:solidFill>
                  <a:schemeClr val="bg1"/>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金</a:t>
            </a:r>
            <a:endParaRPr lang="zh-CN" altLang="zh-CN" sz="2400" b="1">
              <a:solidFill>
                <a:schemeClr val="bg1"/>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endParaRPr>
          </a:p>
        </p:txBody>
      </p:sp>
      <p:pic>
        <p:nvPicPr>
          <p:cNvPr id="220" name="图片 219" descr="C:/Users/ADMINI~1/AppData/Local/Temp/kaimatting_20191211121214/output_20191211121226..pngoutput_20191211121226."/>
          <p:cNvPicPr>
            <a:picLocks noChangeAspect="1"/>
          </p:cNvPicPr>
          <p:nvPr/>
        </p:nvPicPr>
        <p:blipFill>
          <a:blip r:embed="rId16"/>
          <a:srcRect b="17323"/>
          <a:stretch>
            <a:fillRect/>
          </a:stretch>
        </p:blipFill>
        <p:spPr>
          <a:xfrm>
            <a:off x="6866890" y="2218690"/>
            <a:ext cx="2106930" cy="1147128"/>
          </a:xfrm>
          <a:prstGeom prst="rect">
            <a:avLst/>
          </a:prstGeom>
          <a:effectLst>
            <a:outerShdw blurRad="50800" dist="38100" algn="l"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800">
        <p:split orient="vert" dir="in"/>
      </p:transition>
    </mc:Choice>
    <mc:Fallback>
      <p:transition spd="slow">
        <p:split orient="vert" dir="in"/>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bg>
      <p:bgPr>
        <a:blipFill rotWithShape="1">
          <a:blip r:embed="rId1"/>
          <a:stretch>
            <a:fillRect/>
          </a:stretch>
        </a:blipFill>
        <a:effectLst/>
      </p:bgPr>
    </p:bg>
    <p:spTree>
      <p:nvGrpSpPr>
        <p:cNvPr id="1" name=""/>
        <p:cNvGrpSpPr/>
        <p:nvPr/>
      </p:nvGrpSpPr>
      <p:grpSpPr/>
      <p:sp>
        <p:nvSpPr>
          <p:cNvPr id="25" name="六边形 24"/>
          <p:cNvSpPr/>
          <p:nvPr/>
        </p:nvSpPr>
        <p:spPr>
          <a:xfrm rot="16200000">
            <a:off x="7115175" y="5037455"/>
            <a:ext cx="579120" cy="558165"/>
          </a:xfrm>
          <a:prstGeom prst="hexagon">
            <a:avLst/>
          </a:prstGeom>
          <a:solidFill>
            <a:schemeClr val="accent4">
              <a:lumMod val="40000"/>
              <a:lumOff val="60000"/>
            </a:schemeClr>
          </a:solidFill>
          <a:ln w="6350" cmpd="sng">
            <a:noFill/>
            <a:round/>
          </a:ln>
          <a:effectLst>
            <a:outerShdw blurRad="50800" dist="38100" dir="10800000" algn="r" rotWithShape="0">
              <a:prstClr val="black">
                <a:alpha val="40000"/>
              </a:prstClr>
            </a:outerShdw>
          </a:effectLst>
        </p:spPr>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lang="zh-CN" altLang="en-US"/>
          </a:p>
        </p:txBody>
      </p:sp>
      <p:sp>
        <p:nvSpPr>
          <p:cNvPr id="26" name="六边形 25"/>
          <p:cNvSpPr/>
          <p:nvPr/>
        </p:nvSpPr>
        <p:spPr>
          <a:xfrm rot="16200000">
            <a:off x="7706360" y="3661410"/>
            <a:ext cx="1008380" cy="876300"/>
          </a:xfrm>
          <a:prstGeom prst="hexagon">
            <a:avLst/>
          </a:prstGeom>
          <a:solidFill>
            <a:srgbClr val="002B89"/>
          </a:solidFill>
          <a:ln w="6350" cmpd="sng">
            <a:noFill/>
            <a:round/>
          </a:ln>
          <a:effectLst>
            <a:outerShdw blurRad="50800" dist="38100" dir="10800000" algn="r" rotWithShape="0">
              <a:prstClr val="black">
                <a:alpha val="40000"/>
              </a:prstClr>
            </a:outerShdw>
          </a:effectLst>
        </p:spPr>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lang="zh-CN" altLang="en-US"/>
          </a:p>
        </p:txBody>
      </p:sp>
      <p:sp>
        <p:nvSpPr>
          <p:cNvPr id="27" name="六边形 26"/>
          <p:cNvSpPr/>
          <p:nvPr/>
        </p:nvSpPr>
        <p:spPr>
          <a:xfrm rot="16200000">
            <a:off x="8014970" y="4316730"/>
            <a:ext cx="974725" cy="756920"/>
          </a:xfrm>
          <a:prstGeom prst="hexagon">
            <a:avLst/>
          </a:prstGeom>
          <a:solidFill>
            <a:schemeClr val="accent4">
              <a:lumMod val="40000"/>
              <a:lumOff val="60000"/>
            </a:schemeClr>
          </a:solidFill>
          <a:ln w="6350" cmpd="sng">
            <a:noFill/>
            <a:round/>
          </a:ln>
          <a:effectLst>
            <a:outerShdw blurRad="50800" dist="38100" dir="10800000" algn="r" rotWithShape="0">
              <a:prstClr val="black">
                <a:alpha val="40000"/>
              </a:prstClr>
            </a:outerShdw>
          </a:effectLst>
        </p:spPr>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lang="zh-CN" altLang="en-US"/>
          </a:p>
        </p:txBody>
      </p:sp>
      <p:sp>
        <p:nvSpPr>
          <p:cNvPr id="28" name="六边形 27"/>
          <p:cNvSpPr/>
          <p:nvPr/>
        </p:nvSpPr>
        <p:spPr>
          <a:xfrm rot="16200000">
            <a:off x="7070090" y="4072890"/>
            <a:ext cx="588645" cy="473075"/>
          </a:xfrm>
          <a:prstGeom prst="hexagon">
            <a:avLst/>
          </a:prstGeom>
          <a:solidFill>
            <a:srgbClr val="A8C5FB"/>
          </a:solidFill>
          <a:ln w="6350" cmpd="sng">
            <a:noFill/>
            <a:round/>
          </a:ln>
          <a:effectLst>
            <a:outerShdw blurRad="50800" dist="38100" dir="10800000" algn="r" rotWithShape="0">
              <a:prstClr val="black">
                <a:alpha val="40000"/>
              </a:prstClr>
            </a:outerShdw>
          </a:effectLst>
        </p:spPr>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lang="zh-CN" altLang="en-US"/>
          </a:p>
        </p:txBody>
      </p:sp>
      <p:sp>
        <p:nvSpPr>
          <p:cNvPr id="29" name="六边形 28"/>
          <p:cNvSpPr/>
          <p:nvPr/>
        </p:nvSpPr>
        <p:spPr>
          <a:xfrm rot="16200000">
            <a:off x="6971665" y="4613910"/>
            <a:ext cx="579120" cy="558165"/>
          </a:xfrm>
          <a:prstGeom prst="hexagon">
            <a:avLst/>
          </a:prstGeom>
          <a:solidFill>
            <a:srgbClr val="85A8F7"/>
          </a:solidFill>
          <a:ln w="6350" cmpd="sng">
            <a:noFill/>
            <a:round/>
          </a:ln>
          <a:effectLst>
            <a:outerShdw blurRad="50800" dist="38100" dir="10800000" algn="r" rotWithShape="0">
              <a:prstClr val="black">
                <a:alpha val="40000"/>
              </a:prstClr>
            </a:outerShdw>
          </a:effectLst>
        </p:spPr>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lang="zh-CN" altLang="en-US"/>
          </a:p>
        </p:txBody>
      </p:sp>
      <p:sp>
        <p:nvSpPr>
          <p:cNvPr id="30" name="六边形 29"/>
          <p:cNvSpPr/>
          <p:nvPr/>
        </p:nvSpPr>
        <p:spPr>
          <a:xfrm rot="16200000">
            <a:off x="7388860" y="4807585"/>
            <a:ext cx="1008380" cy="876300"/>
          </a:xfrm>
          <a:prstGeom prst="hexagon">
            <a:avLst>
              <a:gd name="adj" fmla="val 38695"/>
              <a:gd name="vf" fmla="val 115470"/>
            </a:avLst>
          </a:prstGeom>
          <a:solidFill>
            <a:srgbClr val="0783ED"/>
          </a:solidFill>
          <a:ln w="6350" cmpd="sng">
            <a:noFill/>
            <a:round/>
          </a:ln>
          <a:effectLst>
            <a:outerShdw blurRad="50800" dist="38100" dir="10800000" algn="r" rotWithShape="0">
              <a:prstClr val="black">
                <a:alpha val="40000"/>
              </a:prstClr>
            </a:outerShdw>
          </a:effectLst>
        </p:spPr>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lang="zh-CN" altLang="en-US"/>
          </a:p>
        </p:txBody>
      </p:sp>
      <p:sp>
        <p:nvSpPr>
          <p:cNvPr id="34" name="Freeform 5"/>
          <p:cNvSpPr/>
          <p:nvPr/>
        </p:nvSpPr>
        <p:spPr>
          <a:xfrm flipH="1">
            <a:off x="275590" y="1017270"/>
            <a:ext cx="2576830" cy="484505"/>
          </a:xfrm>
          <a:custGeom>
            <a:avLst/>
            <a:gdLst/>
            <a:ahLst/>
            <a:cxnLst>
              <a:cxn ang="0">
                <a:pos x="2147483647" y="2147483647"/>
              </a:cxn>
              <a:cxn ang="0">
                <a:pos x="2147483647" y="2147483647"/>
              </a:cxn>
              <a:cxn ang="0">
                <a:pos x="0" y="0"/>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0002" h="10000">
                <a:moveTo>
                  <a:pt x="36" y="7997"/>
                </a:moveTo>
                <a:lnTo>
                  <a:pt x="820" y="4116"/>
                </a:lnTo>
                <a:lnTo>
                  <a:pt x="0" y="0"/>
                </a:lnTo>
                <a:lnTo>
                  <a:pt x="9606" y="83"/>
                </a:lnTo>
                <a:cubicBezTo>
                  <a:pt x="9606" y="83"/>
                  <a:pt x="9988" y="-141"/>
                  <a:pt x="10000" y="1597"/>
                </a:cubicBezTo>
                <a:cubicBezTo>
                  <a:pt x="10012" y="3335"/>
                  <a:pt x="9984" y="8741"/>
                  <a:pt x="9984" y="8741"/>
                </a:cubicBezTo>
                <a:cubicBezTo>
                  <a:pt x="9984" y="8741"/>
                  <a:pt x="9969" y="10000"/>
                  <a:pt x="9748" y="10000"/>
                </a:cubicBezTo>
                <a:lnTo>
                  <a:pt x="9748" y="7997"/>
                </a:lnTo>
                <a:lnTo>
                  <a:pt x="36" y="7997"/>
                </a:lnTo>
                <a:close/>
              </a:path>
            </a:pathLst>
          </a:custGeom>
          <a:solidFill>
            <a:srgbClr val="002B89"/>
          </a:solidFill>
          <a:ln w="7938">
            <a:noFill/>
          </a:ln>
        </p:spPr>
        <p:txBody>
          <a:bodyPr/>
          <a:p>
            <a:r>
              <a:rPr lang="zh-CN" altLang="en-US" b="1">
                <a:solidFill>
                  <a:srgbClr val="FFFFFF"/>
                </a:solidFill>
                <a:uFillTx/>
                <a:latin typeface="微软雅黑" panose="020B0503020204020204" pitchFamily="34" charset="-122"/>
                <a:ea typeface="微软雅黑" panose="020B0503020204020204" pitchFamily="34" charset="-122"/>
              </a:rPr>
              <a:t>发展现状与发展目标</a:t>
            </a:r>
            <a:endParaRPr lang="zh-CN" altLang="en-US" b="1">
              <a:solidFill>
                <a:srgbClr val="FFFFFF"/>
              </a:solidFill>
              <a:uFillTx/>
              <a:latin typeface="微软雅黑" panose="020B0503020204020204" pitchFamily="34" charset="-122"/>
              <a:ea typeface="微软雅黑" panose="020B0503020204020204" pitchFamily="34" charset="-122"/>
            </a:endParaRPr>
          </a:p>
        </p:txBody>
      </p:sp>
      <p:grpSp>
        <p:nvGrpSpPr>
          <p:cNvPr id="127" name="组合 97"/>
          <p:cNvGrpSpPr/>
          <p:nvPr/>
        </p:nvGrpSpPr>
        <p:grpSpPr>
          <a:xfrm>
            <a:off x="613410" y="1696265"/>
            <a:ext cx="5484495" cy="3993970"/>
            <a:chOff x="16645053" y="1220760"/>
            <a:chExt cx="5949118" cy="5079830"/>
          </a:xfrm>
          <a:effectLst>
            <a:outerShdw blurRad="50800" dist="38100" dir="2700000" algn="tl" rotWithShape="0">
              <a:prstClr val="black">
                <a:alpha val="40000"/>
              </a:prstClr>
            </a:outerShdw>
          </a:effectLst>
        </p:grpSpPr>
        <p:grpSp>
          <p:nvGrpSpPr>
            <p:cNvPr id="128" name="组合 257"/>
            <p:cNvGrpSpPr/>
            <p:nvPr/>
          </p:nvGrpSpPr>
          <p:grpSpPr>
            <a:xfrm>
              <a:off x="16645053" y="1220760"/>
              <a:ext cx="5949118" cy="5079830"/>
              <a:chOff x="17126569" y="1674924"/>
              <a:chExt cx="5949118" cy="5079830"/>
            </a:xfrm>
          </p:grpSpPr>
          <p:grpSp>
            <p:nvGrpSpPr>
              <p:cNvPr id="129" name="组合 25"/>
              <p:cNvGrpSpPr/>
              <p:nvPr/>
            </p:nvGrpSpPr>
            <p:grpSpPr bwMode="auto">
              <a:xfrm>
                <a:off x="17126569" y="5554813"/>
                <a:ext cx="5949118" cy="1199941"/>
                <a:chOff x="2783853" y="4614700"/>
                <a:chExt cx="2807026" cy="868886"/>
              </a:xfrm>
            </p:grpSpPr>
            <p:sp>
              <p:nvSpPr>
                <p:cNvPr id="216" name="AutoShape 7"/>
                <p:cNvSpPr>
                  <a:spLocks noChangeArrowheads="1"/>
                </p:cNvSpPr>
                <p:nvPr/>
              </p:nvSpPr>
              <p:spPr bwMode="gray">
                <a:xfrm>
                  <a:off x="2783853" y="4614700"/>
                  <a:ext cx="2807026" cy="868886"/>
                </a:xfrm>
                <a:prstGeom prst="cube">
                  <a:avLst>
                    <a:gd name="adj" fmla="val 49880"/>
                  </a:avLst>
                </a:prstGeom>
                <a:solidFill>
                  <a:schemeClr val="accent2">
                    <a:lumMod val="75000"/>
                  </a:schemeClr>
                </a:solidFill>
                <a:ln w="9525">
                  <a:noFill/>
                  <a:miter lim="800000"/>
                </a:ln>
              </p:spPr>
              <p:txBody>
                <a:bodyPr wrap="none" anchor="ctr"/>
                <a:p>
                  <a:pPr>
                    <a:defRPr/>
                  </a:pPr>
                  <a:endParaRPr lang="zh-CN" altLang="en-US" sz="2000" dirty="0">
                    <a:solidFill>
                      <a:prstClr val="black"/>
                    </a:solidFill>
                    <a:latin typeface="方正粗圆简体" pitchFamily="2" charset="-122"/>
                    <a:ea typeface="方正粗圆简体" pitchFamily="2" charset="-122"/>
                  </a:endParaRPr>
                </a:p>
              </p:txBody>
            </p:sp>
            <p:sp>
              <p:nvSpPr>
                <p:cNvPr id="221" name="Text Box 12"/>
                <p:cNvSpPr txBox="1">
                  <a:spLocks noChangeArrowheads="1"/>
                </p:cNvSpPr>
                <p:nvPr/>
              </p:nvSpPr>
              <p:spPr bwMode="black">
                <a:xfrm>
                  <a:off x="3093578" y="5132264"/>
                  <a:ext cx="597025" cy="339195"/>
                </a:xfrm>
                <a:prstGeom prst="rect">
                  <a:avLst/>
                </a:prstGeom>
                <a:noFill/>
                <a:ln w="9525" algn="ctr">
                  <a:noFill/>
                  <a:miter lim="800000"/>
                </a:ln>
              </p:spPr>
              <p:txBody>
                <a:bodyPr wrap="square">
                  <a:spAutoFit/>
                </a:bodyPr>
                <a:p>
                  <a:pPr algn="ctr"/>
                  <a:r>
                    <a:rPr lang="zh-CN" altLang="en-US" sz="1800" dirty="0">
                      <a:solidFill>
                        <a:prstClr val="white"/>
                      </a:solidFill>
                      <a:effectLst>
                        <a:glow rad="101600">
                          <a:prstClr val="black">
                            <a:lumMod val="65000"/>
                            <a:lumOff val="35000"/>
                            <a:alpha val="60000"/>
                          </a:prstClr>
                        </a:glow>
                      </a:effectLst>
                      <a:latin typeface="微软雅黑" panose="020B0503020204020204" pitchFamily="34" charset="-122"/>
                      <a:ea typeface="微软雅黑" panose="020B0503020204020204" pitchFamily="34" charset="-122"/>
                    </a:rPr>
                    <a:t>入园企业</a:t>
                  </a:r>
                  <a:endParaRPr lang="zh-CN" altLang="en-US" sz="1800" dirty="0">
                    <a:solidFill>
                      <a:prstClr val="white"/>
                    </a:solidFill>
                    <a:effectLst>
                      <a:glow rad="101600">
                        <a:prstClr val="black">
                          <a:lumMod val="65000"/>
                          <a:lumOff val="35000"/>
                          <a:alpha val="60000"/>
                        </a:prstClr>
                      </a:glow>
                    </a:effectLst>
                    <a:latin typeface="微软雅黑" panose="020B0503020204020204" pitchFamily="34" charset="-122"/>
                    <a:ea typeface="微软雅黑" panose="020B0503020204020204" pitchFamily="34" charset="-122"/>
                  </a:endParaRPr>
                </a:p>
              </p:txBody>
            </p:sp>
            <p:sp>
              <p:nvSpPr>
                <p:cNvPr id="223" name="Text Box 14"/>
                <p:cNvSpPr txBox="1">
                  <a:spLocks noChangeArrowheads="1"/>
                </p:cNvSpPr>
                <p:nvPr/>
              </p:nvSpPr>
              <p:spPr bwMode="black">
                <a:xfrm>
                  <a:off x="3841121" y="5131987"/>
                  <a:ext cx="740627" cy="339195"/>
                </a:xfrm>
                <a:prstGeom prst="rect">
                  <a:avLst/>
                </a:prstGeom>
                <a:noFill/>
                <a:ln w="9525" algn="ctr">
                  <a:noFill/>
                  <a:miter lim="800000"/>
                </a:ln>
              </p:spPr>
              <p:txBody>
                <a:bodyPr wrap="square">
                  <a:spAutoFit/>
                </a:bodyPr>
                <a:p>
                  <a:pPr algn="ctr"/>
                  <a:r>
                    <a:rPr lang="zh-CN" altLang="en-US" sz="1800" dirty="0">
                      <a:solidFill>
                        <a:srgbClr val="F9F9F9"/>
                      </a:solidFill>
                      <a:effectLst>
                        <a:glow rad="101600">
                          <a:prstClr val="black">
                            <a:lumMod val="65000"/>
                            <a:lumOff val="35000"/>
                            <a:alpha val="60000"/>
                          </a:prstClr>
                        </a:glow>
                      </a:effectLst>
                      <a:latin typeface="微软雅黑" panose="020B0503020204020204" pitchFamily="34" charset="-122"/>
                      <a:ea typeface="微软雅黑" panose="020B0503020204020204" pitchFamily="34" charset="-122"/>
                    </a:rPr>
                    <a:t>完成投资</a:t>
                  </a:r>
                  <a:endParaRPr lang="zh-CN" altLang="en-US" sz="1800" dirty="0">
                    <a:solidFill>
                      <a:srgbClr val="F9F9F9"/>
                    </a:solidFill>
                    <a:effectLst>
                      <a:glow rad="101600">
                        <a:prstClr val="black">
                          <a:lumMod val="65000"/>
                          <a:lumOff val="35000"/>
                          <a:alpha val="60000"/>
                        </a:prstClr>
                      </a:glow>
                    </a:effectLst>
                    <a:latin typeface="微软雅黑" panose="020B0503020204020204" pitchFamily="34" charset="-122"/>
                    <a:ea typeface="微软雅黑" panose="020B0503020204020204" pitchFamily="34" charset="-122"/>
                  </a:endParaRPr>
                </a:p>
              </p:txBody>
            </p:sp>
          </p:grpSp>
          <p:sp>
            <p:nvSpPr>
              <p:cNvPr id="236" name="矩形 39"/>
              <p:cNvSpPr>
                <a:spLocks noChangeArrowheads="1"/>
              </p:cNvSpPr>
              <p:nvPr/>
            </p:nvSpPr>
            <p:spPr bwMode="auto">
              <a:xfrm>
                <a:off x="20677973" y="6269192"/>
                <a:ext cx="2092198" cy="468432"/>
              </a:xfrm>
              <a:prstGeom prst="rect">
                <a:avLst/>
              </a:prstGeom>
              <a:noFill/>
              <a:ln w="9525">
                <a:noFill/>
                <a:miter lim="800000"/>
              </a:ln>
            </p:spPr>
            <p:txBody>
              <a:bodyPr wrap="square">
                <a:spAutoFit/>
              </a:bodyPr>
              <a:p>
                <a:pPr algn="ctr"/>
                <a:r>
                  <a:rPr lang="zh-CN" altLang="en-US" sz="1800" dirty="0">
                    <a:solidFill>
                      <a:srgbClr val="F9F9F9"/>
                    </a:solidFill>
                    <a:effectLst>
                      <a:glow rad="101600">
                        <a:prstClr val="black">
                          <a:lumMod val="65000"/>
                          <a:lumOff val="35000"/>
                          <a:alpha val="60000"/>
                        </a:prstClr>
                      </a:glow>
                    </a:effectLst>
                    <a:latin typeface="微软雅黑" panose="020B0503020204020204" pitchFamily="34" charset="-122"/>
                    <a:ea typeface="微软雅黑" panose="020B0503020204020204" pitchFamily="34" charset="-122"/>
                  </a:rPr>
                  <a:t>完成产值</a:t>
                </a:r>
                <a:endParaRPr lang="zh-CN" altLang="en-US" sz="1800" dirty="0">
                  <a:solidFill>
                    <a:srgbClr val="F9F9F9"/>
                  </a:solidFill>
                  <a:effectLst>
                    <a:glow rad="101600">
                      <a:prstClr val="black">
                        <a:lumMod val="65000"/>
                        <a:lumOff val="35000"/>
                        <a:alpha val="60000"/>
                      </a:prstClr>
                    </a:glow>
                  </a:effectLst>
                  <a:latin typeface="微软雅黑" panose="020B0503020204020204" pitchFamily="34" charset="-122"/>
                  <a:ea typeface="微软雅黑" panose="020B0503020204020204" pitchFamily="34" charset="-122"/>
                </a:endParaRPr>
              </a:p>
            </p:txBody>
          </p:sp>
          <p:sp>
            <p:nvSpPr>
              <p:cNvPr id="244" name="矩形 243"/>
              <p:cNvSpPr/>
              <p:nvPr/>
            </p:nvSpPr>
            <p:spPr>
              <a:xfrm>
                <a:off x="18150806" y="1725806"/>
                <a:ext cx="1268759" cy="468432"/>
              </a:xfrm>
              <a:prstGeom prst="rect">
                <a:avLst/>
              </a:prstGeom>
            </p:spPr>
            <p:txBody>
              <a:bodyPr wrap="square">
                <a:spAutoFit/>
              </a:bodyPr>
              <a:p>
                <a:pPr algn="ctr"/>
                <a:r>
                  <a:rPr lang="en-US" altLang="zh-CN" sz="1800" b="1" dirty="0" smtClean="0">
                    <a:solidFill>
                      <a:schemeClr val="accent1"/>
                    </a:solidFill>
                    <a:effectLst/>
                    <a:latin typeface="方正粗圆简体" pitchFamily="2" charset="-122"/>
                    <a:ea typeface="方正粗圆简体" pitchFamily="2" charset="-122"/>
                  </a:rPr>
                  <a:t>200</a:t>
                </a:r>
                <a:r>
                  <a:rPr lang="zh-CN" altLang="en-US" sz="1800" b="1" dirty="0" smtClean="0">
                    <a:solidFill>
                      <a:schemeClr val="accent1"/>
                    </a:solidFill>
                    <a:effectLst/>
                    <a:latin typeface="方正粗圆简体" pitchFamily="2" charset="-122"/>
                    <a:ea typeface="方正粗圆简体" pitchFamily="2" charset="-122"/>
                  </a:rPr>
                  <a:t>户</a:t>
                </a:r>
                <a:endParaRPr lang="zh-CN" altLang="en-US" sz="1800" b="1" dirty="0" smtClean="0">
                  <a:solidFill>
                    <a:schemeClr val="accent1"/>
                  </a:solidFill>
                  <a:effectLst/>
                  <a:latin typeface="方正粗圆简体" pitchFamily="2" charset="-122"/>
                  <a:ea typeface="方正粗圆简体" pitchFamily="2" charset="-122"/>
                </a:endParaRPr>
              </a:p>
            </p:txBody>
          </p:sp>
          <p:sp>
            <p:nvSpPr>
              <p:cNvPr id="245" name="矩形 244"/>
              <p:cNvSpPr/>
              <p:nvPr/>
            </p:nvSpPr>
            <p:spPr>
              <a:xfrm>
                <a:off x="17729469" y="3748518"/>
                <a:ext cx="1072730" cy="468432"/>
              </a:xfrm>
              <a:prstGeom prst="rect">
                <a:avLst/>
              </a:prstGeom>
            </p:spPr>
            <p:txBody>
              <a:bodyPr wrap="square">
                <a:spAutoFit/>
              </a:bodyPr>
              <a:p>
                <a:pPr algn="ctr">
                  <a:buClrTx/>
                  <a:buSzTx/>
                  <a:buFontTx/>
                </a:pPr>
                <a:r>
                  <a:rPr lang="en-US" altLang="zh-CN" sz="1800" b="1" dirty="0" smtClean="0">
                    <a:solidFill>
                      <a:schemeClr val="accent1"/>
                    </a:solidFill>
                    <a:effectLst/>
                    <a:latin typeface="方正粗圆简体" pitchFamily="2" charset="-122"/>
                    <a:ea typeface="方正粗圆简体" pitchFamily="2" charset="-122"/>
                  </a:rPr>
                  <a:t>80户</a:t>
                </a:r>
                <a:endParaRPr lang="en-US" altLang="zh-CN" sz="1800" b="1" dirty="0" smtClean="0">
                  <a:solidFill>
                    <a:schemeClr val="accent1"/>
                  </a:solidFill>
                  <a:effectLst/>
                  <a:latin typeface="方正粗圆简体" pitchFamily="2" charset="-122"/>
                  <a:ea typeface="方正粗圆简体" pitchFamily="2" charset="-122"/>
                </a:endParaRPr>
              </a:p>
            </p:txBody>
          </p:sp>
          <p:sp>
            <p:nvSpPr>
              <p:cNvPr id="246" name="矩形 245"/>
              <p:cNvSpPr/>
              <p:nvPr/>
            </p:nvSpPr>
            <p:spPr>
              <a:xfrm>
                <a:off x="19849374" y="1746804"/>
                <a:ext cx="1244652" cy="468432"/>
              </a:xfrm>
              <a:prstGeom prst="rect">
                <a:avLst/>
              </a:prstGeom>
            </p:spPr>
            <p:txBody>
              <a:bodyPr wrap="square">
                <a:spAutoFit/>
              </a:bodyPr>
              <a:p>
                <a:pPr algn="ctr">
                  <a:buClrTx/>
                  <a:buSzTx/>
                  <a:buFontTx/>
                </a:pPr>
                <a:r>
                  <a:rPr lang="en-US" altLang="zh-CN" sz="1800" b="1" dirty="0" smtClean="0">
                    <a:solidFill>
                      <a:schemeClr val="accent1"/>
                    </a:solidFill>
                    <a:effectLst/>
                    <a:latin typeface="方正粗圆简体" pitchFamily="2" charset="-122"/>
                    <a:ea typeface="方正粗圆简体" pitchFamily="2" charset="-122"/>
                  </a:rPr>
                  <a:t>200亿元</a:t>
                </a:r>
                <a:endParaRPr lang="en-US" altLang="zh-CN" sz="1800" b="1" dirty="0" smtClean="0">
                  <a:solidFill>
                    <a:schemeClr val="accent1"/>
                  </a:solidFill>
                  <a:effectLst/>
                  <a:latin typeface="方正粗圆简体" pitchFamily="2" charset="-122"/>
                  <a:ea typeface="方正粗圆简体" pitchFamily="2" charset="-122"/>
                </a:endParaRPr>
              </a:p>
            </p:txBody>
          </p:sp>
          <p:sp>
            <p:nvSpPr>
              <p:cNvPr id="247" name="矩形 246"/>
              <p:cNvSpPr/>
              <p:nvPr/>
            </p:nvSpPr>
            <p:spPr>
              <a:xfrm>
                <a:off x="19080679" y="3753791"/>
                <a:ext cx="1124801" cy="468432"/>
              </a:xfrm>
              <a:prstGeom prst="rect">
                <a:avLst/>
              </a:prstGeom>
            </p:spPr>
            <p:txBody>
              <a:bodyPr wrap="square">
                <a:spAutoFit/>
              </a:bodyPr>
              <a:p>
                <a:pPr algn="ctr">
                  <a:buClrTx/>
                  <a:buSzTx/>
                  <a:buFontTx/>
                </a:pPr>
                <a:r>
                  <a:rPr lang="en-US" altLang="zh-CN" sz="1800" b="1" dirty="0" smtClean="0">
                    <a:solidFill>
                      <a:schemeClr val="accent1"/>
                    </a:solidFill>
                    <a:effectLst/>
                    <a:latin typeface="方正粗圆简体" pitchFamily="2" charset="-122"/>
                    <a:ea typeface="方正粗圆简体" pitchFamily="2" charset="-122"/>
                  </a:rPr>
                  <a:t>80亿元</a:t>
                </a:r>
                <a:endParaRPr lang="en-US" altLang="zh-CN" sz="1800" b="1" dirty="0" smtClean="0">
                  <a:solidFill>
                    <a:schemeClr val="accent1"/>
                  </a:solidFill>
                  <a:effectLst/>
                  <a:latin typeface="方正粗圆简体" pitchFamily="2" charset="-122"/>
                  <a:ea typeface="方正粗圆简体" pitchFamily="2" charset="-122"/>
                </a:endParaRPr>
              </a:p>
            </p:txBody>
          </p:sp>
          <p:sp>
            <p:nvSpPr>
              <p:cNvPr id="248" name="矩形 247"/>
              <p:cNvSpPr/>
              <p:nvPr/>
            </p:nvSpPr>
            <p:spPr>
              <a:xfrm>
                <a:off x="21523144" y="1674924"/>
                <a:ext cx="1168884" cy="468432"/>
              </a:xfrm>
              <a:prstGeom prst="rect">
                <a:avLst/>
              </a:prstGeom>
            </p:spPr>
            <p:txBody>
              <a:bodyPr wrap="square">
                <a:spAutoFit/>
              </a:bodyPr>
              <a:p>
                <a:pPr algn="ctr">
                  <a:buClrTx/>
                  <a:buSzTx/>
                  <a:buFontTx/>
                </a:pPr>
                <a:r>
                  <a:rPr lang="en-US" altLang="zh-CN" sz="1800" b="1" dirty="0" smtClean="0">
                    <a:solidFill>
                      <a:schemeClr val="accent1"/>
                    </a:solidFill>
                    <a:effectLst/>
                    <a:latin typeface="方正粗圆简体" pitchFamily="2" charset="-122"/>
                    <a:ea typeface="方正粗圆简体" pitchFamily="2" charset="-122"/>
                  </a:rPr>
                  <a:t>200亿元</a:t>
                </a:r>
                <a:endParaRPr lang="en-US" altLang="zh-CN" sz="1800" b="1" dirty="0" smtClean="0">
                  <a:solidFill>
                    <a:schemeClr val="accent1"/>
                  </a:solidFill>
                  <a:effectLst/>
                  <a:latin typeface="方正粗圆简体" pitchFamily="2" charset="-122"/>
                  <a:ea typeface="方正粗圆简体" pitchFamily="2" charset="-122"/>
                </a:endParaRPr>
              </a:p>
            </p:txBody>
          </p:sp>
          <p:sp>
            <p:nvSpPr>
              <p:cNvPr id="249" name="矩形 248"/>
              <p:cNvSpPr/>
              <p:nvPr/>
            </p:nvSpPr>
            <p:spPr>
              <a:xfrm>
                <a:off x="20731004" y="3737074"/>
                <a:ext cx="971741" cy="468432"/>
              </a:xfrm>
              <a:prstGeom prst="rect">
                <a:avLst/>
              </a:prstGeom>
            </p:spPr>
            <p:txBody>
              <a:bodyPr wrap="square">
                <a:spAutoFit/>
              </a:bodyPr>
              <a:p>
                <a:pPr algn="ctr">
                  <a:buClrTx/>
                  <a:buSzTx/>
                  <a:buFontTx/>
                </a:pPr>
                <a:r>
                  <a:rPr lang="en-US" altLang="zh-CN" sz="1800" b="1" dirty="0" smtClean="0">
                    <a:solidFill>
                      <a:schemeClr val="accent1"/>
                    </a:solidFill>
                    <a:effectLst/>
                    <a:latin typeface="方正粗圆简体" pitchFamily="2" charset="-122"/>
                    <a:ea typeface="方正粗圆简体" pitchFamily="2" charset="-122"/>
                  </a:rPr>
                  <a:t>80亿元</a:t>
                </a:r>
                <a:endParaRPr lang="en-US" altLang="zh-CN" sz="1800" b="1" dirty="0" smtClean="0">
                  <a:solidFill>
                    <a:schemeClr val="accent1"/>
                  </a:solidFill>
                  <a:effectLst/>
                  <a:latin typeface="方正粗圆简体" pitchFamily="2" charset="-122"/>
                  <a:ea typeface="方正粗圆简体" pitchFamily="2" charset="-122"/>
                </a:endParaRPr>
              </a:p>
            </p:txBody>
          </p:sp>
        </p:grpSp>
        <p:sp>
          <p:nvSpPr>
            <p:cNvPr id="130" name="AutoShape 24"/>
            <p:cNvSpPr>
              <a:spLocks noChangeArrowheads="1"/>
            </p:cNvSpPr>
            <p:nvPr/>
          </p:nvSpPr>
          <p:spPr bwMode="blackGray">
            <a:xfrm>
              <a:off x="17502602" y="3713717"/>
              <a:ext cx="571699" cy="1755811"/>
            </a:xfrm>
            <a:prstGeom prst="can">
              <a:avLst>
                <a:gd name="adj" fmla="val 27996"/>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0" scaled="1"/>
              <a:tileRect/>
            </a:gradFill>
            <a:ln w="9525">
              <a:noFill/>
              <a:round/>
            </a:ln>
            <a:effectLst/>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BFBFBF">
                    <a:lumMod val="50000"/>
                  </a:srgbClr>
                </a:solidFill>
                <a:effectLst>
                  <a:glow rad="101600">
                    <a:schemeClr val="tx1">
                      <a:lumMod val="65000"/>
                      <a:lumOff val="35000"/>
                      <a:alpha val="60000"/>
                    </a:schemeClr>
                  </a:glow>
                </a:effectLst>
                <a:uLnTx/>
                <a:uFillTx/>
              </a:endParaRPr>
            </a:p>
          </p:txBody>
        </p:sp>
        <p:sp>
          <p:nvSpPr>
            <p:cNvPr id="132" name="AutoShape 24"/>
            <p:cNvSpPr>
              <a:spLocks noChangeArrowheads="1"/>
            </p:cNvSpPr>
            <p:nvPr/>
          </p:nvSpPr>
          <p:spPr bwMode="blackGray">
            <a:xfrm>
              <a:off x="19073742" y="3729062"/>
              <a:ext cx="571699" cy="1728351"/>
            </a:xfrm>
            <a:prstGeom prst="can">
              <a:avLst>
                <a:gd name="adj" fmla="val 27996"/>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0" scaled="1"/>
              <a:tileRect/>
            </a:gradFill>
            <a:ln w="9525">
              <a:noFill/>
              <a:round/>
            </a:ln>
            <a:effectLst/>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BFBFBF">
                    <a:lumMod val="50000"/>
                  </a:srgbClr>
                </a:solidFill>
                <a:effectLst>
                  <a:glow rad="101600">
                    <a:schemeClr val="tx1">
                      <a:lumMod val="65000"/>
                      <a:lumOff val="35000"/>
                      <a:alpha val="60000"/>
                    </a:schemeClr>
                  </a:glow>
                </a:effectLst>
                <a:uLnTx/>
                <a:uFillTx/>
              </a:endParaRPr>
            </a:p>
          </p:txBody>
        </p:sp>
        <p:sp>
          <p:nvSpPr>
            <p:cNvPr id="134" name="AutoShape 24"/>
            <p:cNvSpPr>
              <a:spLocks noChangeArrowheads="1"/>
            </p:cNvSpPr>
            <p:nvPr/>
          </p:nvSpPr>
          <p:spPr bwMode="blackGray">
            <a:xfrm>
              <a:off x="20645571" y="3725253"/>
              <a:ext cx="571699" cy="1732389"/>
            </a:xfrm>
            <a:prstGeom prst="can">
              <a:avLst>
                <a:gd name="adj" fmla="val 27996"/>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0" scaled="1"/>
              <a:tileRect/>
            </a:gradFill>
            <a:ln w="9525">
              <a:noFill/>
              <a:round/>
            </a:ln>
            <a:effectLst/>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BFBFBF">
                    <a:lumMod val="50000"/>
                  </a:srgbClr>
                </a:solidFill>
                <a:effectLst>
                  <a:glow rad="101600">
                    <a:schemeClr val="tx1">
                      <a:lumMod val="65000"/>
                      <a:lumOff val="35000"/>
                      <a:alpha val="60000"/>
                    </a:schemeClr>
                  </a:glow>
                </a:effectLst>
                <a:uLnTx/>
                <a:uFillTx/>
              </a:endParaRPr>
            </a:p>
          </p:txBody>
        </p:sp>
        <p:sp>
          <p:nvSpPr>
            <p:cNvPr id="213" name="矩形 212"/>
            <p:cNvSpPr/>
            <p:nvPr/>
          </p:nvSpPr>
          <p:spPr>
            <a:xfrm>
              <a:off x="17573747" y="3925852"/>
              <a:ext cx="415498" cy="1524825"/>
            </a:xfrm>
            <a:prstGeom prst="rect">
              <a:avLst/>
            </a:prstGeom>
          </p:spPr>
          <p:txBody>
            <a:bodyPr wrap="square">
              <a:spAutoFit/>
            </a:bodyPr>
            <a:p>
              <a:r>
                <a:rPr lang="zh-CN" altLang="zh-CN" sz="1800" dirty="0" smtClean="0">
                  <a:solidFill>
                    <a:prstClr val="white"/>
                  </a:solidFill>
                  <a:effectLst>
                    <a:glow rad="101600">
                      <a:prstClr val="black">
                        <a:lumMod val="65000"/>
                        <a:lumOff val="35000"/>
                        <a:alpha val="60000"/>
                      </a:prstClr>
                    </a:glow>
                  </a:effectLst>
                  <a:latin typeface="方正粗圆简体" pitchFamily="2" charset="-122"/>
                  <a:ea typeface="方正粗圆简体" pitchFamily="2" charset="-122"/>
                </a:rPr>
                <a:t>发展现状</a:t>
              </a:r>
              <a:endParaRPr lang="zh-CN" altLang="en-US" sz="1800" dirty="0">
                <a:solidFill>
                  <a:prstClr val="white"/>
                </a:solidFill>
                <a:effectLst>
                  <a:glow rad="101600">
                    <a:prstClr val="black">
                      <a:lumMod val="65000"/>
                      <a:lumOff val="35000"/>
                      <a:alpha val="60000"/>
                    </a:prstClr>
                  </a:glow>
                </a:effectLst>
                <a:latin typeface="方正粗圆简体" pitchFamily="2" charset="-122"/>
                <a:ea typeface="方正粗圆简体" pitchFamily="2" charset="-122"/>
              </a:endParaRPr>
            </a:p>
          </p:txBody>
        </p:sp>
      </p:grpSp>
      <p:sp>
        <p:nvSpPr>
          <p:cNvPr id="190" name="矩形 189"/>
          <p:cNvSpPr/>
          <p:nvPr/>
        </p:nvSpPr>
        <p:spPr>
          <a:xfrm>
            <a:off x="2924358" y="3782482"/>
            <a:ext cx="383048" cy="1198880"/>
          </a:xfrm>
          <a:prstGeom prst="rect">
            <a:avLst/>
          </a:prstGeom>
          <a:effectLst>
            <a:outerShdw blurRad="50800" dist="38100" dir="2700000" algn="tl" rotWithShape="0">
              <a:prstClr val="black">
                <a:alpha val="40000"/>
              </a:prstClr>
            </a:outerShdw>
          </a:effectLst>
        </p:spPr>
        <p:txBody>
          <a:bodyPr wrap="square">
            <a:spAutoFit/>
          </a:bodyPr>
          <a:p>
            <a:r>
              <a:rPr lang="zh-CN" altLang="zh-CN" sz="1800" dirty="0" smtClean="0">
                <a:solidFill>
                  <a:prstClr val="white"/>
                </a:solidFill>
                <a:effectLst>
                  <a:glow rad="101600">
                    <a:prstClr val="black">
                      <a:lumMod val="65000"/>
                      <a:lumOff val="35000"/>
                      <a:alpha val="60000"/>
                    </a:prstClr>
                  </a:glow>
                </a:effectLst>
                <a:latin typeface="方正粗圆简体" pitchFamily="2" charset="-122"/>
                <a:ea typeface="方正粗圆简体" pitchFamily="2" charset="-122"/>
              </a:rPr>
              <a:t>发展现状</a:t>
            </a:r>
            <a:endParaRPr lang="zh-CN" altLang="en-US" sz="1800" dirty="0">
              <a:solidFill>
                <a:prstClr val="white"/>
              </a:solidFill>
              <a:effectLst>
                <a:glow rad="101600">
                  <a:prstClr val="black">
                    <a:lumMod val="65000"/>
                    <a:lumOff val="35000"/>
                    <a:alpha val="60000"/>
                  </a:prstClr>
                </a:glow>
              </a:effectLst>
              <a:latin typeface="方正粗圆简体" pitchFamily="2" charset="-122"/>
              <a:ea typeface="方正粗圆简体" pitchFamily="2" charset="-122"/>
            </a:endParaRPr>
          </a:p>
        </p:txBody>
      </p:sp>
      <p:sp>
        <p:nvSpPr>
          <p:cNvPr id="192" name="矩形 191"/>
          <p:cNvSpPr/>
          <p:nvPr/>
        </p:nvSpPr>
        <p:spPr>
          <a:xfrm>
            <a:off x="4342948" y="3837727"/>
            <a:ext cx="383048" cy="1198880"/>
          </a:xfrm>
          <a:prstGeom prst="rect">
            <a:avLst/>
          </a:prstGeom>
          <a:effectLst>
            <a:outerShdw blurRad="50800" dist="38100" dir="2700000" algn="tl" rotWithShape="0">
              <a:prstClr val="black">
                <a:alpha val="40000"/>
              </a:prstClr>
            </a:outerShdw>
          </a:effectLst>
        </p:spPr>
        <p:txBody>
          <a:bodyPr wrap="square">
            <a:spAutoFit/>
          </a:bodyPr>
          <a:p>
            <a:r>
              <a:rPr lang="zh-CN" altLang="zh-CN" sz="1800" dirty="0" smtClean="0">
                <a:solidFill>
                  <a:prstClr val="white"/>
                </a:solidFill>
                <a:effectLst>
                  <a:glow rad="101600">
                    <a:prstClr val="black">
                      <a:lumMod val="65000"/>
                      <a:lumOff val="35000"/>
                      <a:alpha val="60000"/>
                    </a:prstClr>
                  </a:glow>
                </a:effectLst>
                <a:latin typeface="方正粗圆简体" pitchFamily="2" charset="-122"/>
                <a:ea typeface="方正粗圆简体" pitchFamily="2" charset="-122"/>
              </a:rPr>
              <a:t>发展现状</a:t>
            </a:r>
            <a:endParaRPr lang="zh-CN" altLang="en-US" sz="1800" dirty="0">
              <a:solidFill>
                <a:prstClr val="white"/>
              </a:solidFill>
              <a:effectLst>
                <a:glow rad="101600">
                  <a:prstClr val="black">
                    <a:lumMod val="65000"/>
                    <a:lumOff val="35000"/>
                    <a:alpha val="60000"/>
                  </a:prstClr>
                </a:glow>
              </a:effectLst>
              <a:latin typeface="方正粗圆简体" pitchFamily="2" charset="-122"/>
              <a:ea typeface="方正粗圆简体" pitchFamily="2" charset="-122"/>
            </a:endParaRPr>
          </a:p>
        </p:txBody>
      </p:sp>
      <p:grpSp>
        <p:nvGrpSpPr>
          <p:cNvPr id="5" name="Group 8"/>
          <p:cNvGrpSpPr/>
          <p:nvPr/>
        </p:nvGrpSpPr>
        <p:grpSpPr>
          <a:xfrm>
            <a:off x="8857615" y="345123"/>
            <a:ext cx="207963" cy="200025"/>
            <a:chOff x="0" y="0"/>
            <a:chExt cx="207962" cy="207962"/>
          </a:xfrm>
        </p:grpSpPr>
        <p:sp>
          <p:nvSpPr>
            <p:cNvPr id="4" name="矩形 19"/>
            <p:cNvSpPr/>
            <p:nvPr/>
          </p:nvSpPr>
          <p:spPr>
            <a:xfrm>
              <a:off x="0" y="0"/>
              <a:ext cx="207962" cy="207962"/>
            </a:xfrm>
            <a:prstGeom prst="rect">
              <a:avLst/>
            </a:prstGeom>
            <a:solidFill>
              <a:srgbClr val="7F7F7F"/>
            </a:solidFill>
            <a:ln w="9525">
              <a:noFill/>
            </a:ln>
          </p:spPr>
          <p:txBody>
            <a:bodyPr anchor="ctr"/>
            <a:p>
              <a:pPr algn="ctr">
                <a:buFont typeface="Arial" panose="020B0604020202020204" pitchFamily="34" charset="0"/>
              </a:pPr>
              <a:endParaRPr lang="zh-CN" altLang="en-US" dirty="0">
                <a:solidFill>
                  <a:srgbClr val="FFFFFF"/>
                </a:solidFill>
                <a:latin typeface="Arial" panose="020B0604020202020204" pitchFamily="34" charset="0"/>
                <a:ea typeface="宋体" panose="02010600030101010101" pitchFamily="2" charset="-122"/>
              </a:endParaRPr>
            </a:p>
          </p:txBody>
        </p:sp>
        <p:sp>
          <p:nvSpPr>
            <p:cNvPr id="6" name="等腰三角形 11"/>
            <p:cNvSpPr/>
            <p:nvPr/>
          </p:nvSpPr>
          <p:spPr>
            <a:xfrm rot="5400000">
              <a:off x="34131" y="38893"/>
              <a:ext cx="150812" cy="130174"/>
            </a:xfrm>
            <a:prstGeom prst="triangle">
              <a:avLst>
                <a:gd name="adj" fmla="val 50000"/>
              </a:avLst>
            </a:prstGeom>
            <a:solidFill>
              <a:schemeClr val="bg1"/>
            </a:solidFill>
            <a:ln w="9525">
              <a:noFill/>
            </a:ln>
          </p:spPr>
          <p:txBody>
            <a:bodyPr anchor="ctr"/>
            <a:p>
              <a:pPr algn="ctr">
                <a:buFont typeface="Arial" panose="020B0604020202020204" pitchFamily="34" charset="0"/>
              </a:pPr>
              <a:endParaRPr lang="zh-CN" altLang="en-US" dirty="0">
                <a:solidFill>
                  <a:srgbClr val="FFFFFF"/>
                </a:solidFill>
                <a:latin typeface="Arial" panose="020B0604020202020204" pitchFamily="34" charset="0"/>
                <a:ea typeface="宋体" panose="02010600030101010101" pitchFamily="2" charset="-122"/>
              </a:endParaRPr>
            </a:p>
          </p:txBody>
        </p:sp>
      </p:grpSp>
      <p:sp>
        <p:nvSpPr>
          <p:cNvPr id="11" name="矩形 17"/>
          <p:cNvSpPr/>
          <p:nvPr/>
        </p:nvSpPr>
        <p:spPr>
          <a:xfrm>
            <a:off x="7484428" y="345123"/>
            <a:ext cx="1360487" cy="200025"/>
          </a:xfrm>
          <a:prstGeom prst="rect">
            <a:avLst/>
          </a:prstGeom>
          <a:solidFill>
            <a:srgbClr val="7F7F7F"/>
          </a:solidFill>
          <a:ln w="9525">
            <a:noFill/>
          </a:ln>
        </p:spPr>
        <p:txBody>
          <a:bodyPr lIns="0" tIns="0" rIns="0" bIns="0" anchor="ctr"/>
          <a:p>
            <a:pPr algn="ctr"/>
            <a:r>
              <a:rPr lang="zh-CN" altLang="en-US" sz="1600" dirty="0">
                <a:solidFill>
                  <a:srgbClr val="002B89"/>
                </a:solidFill>
                <a:latin typeface="方正小标宋简体" panose="03000509000000000000" charset="-122"/>
                <a:ea typeface="方正小标宋简体" panose="03000509000000000000" charset="-122"/>
              </a:rPr>
              <a:t>PART </a:t>
            </a:r>
            <a:r>
              <a:rPr lang="en-US" altLang="en-US" sz="1600" dirty="0">
                <a:solidFill>
                  <a:srgbClr val="002B89"/>
                </a:solidFill>
                <a:latin typeface="方正小标宋简体" panose="03000509000000000000" charset="-122"/>
                <a:ea typeface="方正小标宋简体" panose="03000509000000000000" charset="-122"/>
                <a:sym typeface="+mn-ea"/>
              </a:rPr>
              <a:t>THREE</a:t>
            </a:r>
            <a:r>
              <a:rPr lang="zh-CN" altLang="en-US" sz="1600" dirty="0">
                <a:solidFill>
                  <a:schemeClr val="bg1"/>
                </a:solidFill>
                <a:latin typeface="微软雅黑" panose="020B0503020204020204" pitchFamily="34" charset="-122"/>
                <a:ea typeface="微软雅黑" panose="020B0503020204020204" pitchFamily="34" charset="-122"/>
              </a:rPr>
              <a:t> </a:t>
            </a:r>
            <a:endParaRPr lang="zh-CN" altLang="en-US" dirty="0">
              <a:solidFill>
                <a:schemeClr val="bg1"/>
              </a:solidFill>
              <a:latin typeface="微软雅黑" panose="020B0503020204020204" pitchFamily="34" charset="-122"/>
              <a:ea typeface="微软雅黑" panose="020B0503020204020204" pitchFamily="34" charset="-122"/>
            </a:endParaRPr>
          </a:p>
        </p:txBody>
      </p:sp>
      <p:cxnSp>
        <p:nvCxnSpPr>
          <p:cNvPr id="15" name="直接连接符 13"/>
          <p:cNvCxnSpPr/>
          <p:nvPr/>
        </p:nvCxnSpPr>
        <p:spPr>
          <a:xfrm>
            <a:off x="2268855" y="586105"/>
            <a:ext cx="6840855" cy="0"/>
          </a:xfrm>
          <a:prstGeom prst="line">
            <a:avLst/>
          </a:prstGeom>
          <a:ln w="9525" cap="flat" cmpd="sng">
            <a:solidFill>
              <a:srgbClr val="002B89"/>
            </a:solidFill>
            <a:prstDash val="solid"/>
            <a:round/>
            <a:headEnd type="none" w="med" len="med"/>
            <a:tailEnd type="none" w="med" len="med"/>
          </a:ln>
        </p:spPr>
      </p:cxnSp>
      <p:sp>
        <p:nvSpPr>
          <p:cNvPr id="2" name="TextBox 76"/>
          <p:cNvSpPr txBox="1"/>
          <p:nvPr/>
        </p:nvSpPr>
        <p:spPr>
          <a:xfrm>
            <a:off x="67310" y="217488"/>
            <a:ext cx="2316480" cy="52197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000">
                <a:solidFill>
                  <a:srgbClr val="4D4D4D"/>
                </a:solidFill>
                <a:latin typeface="+mn-lt"/>
                <a:ea typeface="+mn-ea"/>
                <a:cs typeface="微软雅黑" panose="020B0503020204020204" pitchFamily="34" charset="-122"/>
              </a:defRPr>
            </a:lvl1pPr>
            <a:lvl2pPr marL="742950" indent="-285750" algn="l" rtl="0" eaLnBrk="0" fontAlgn="base" hangingPunct="0">
              <a:spcBef>
                <a:spcPct val="20000"/>
              </a:spcBef>
              <a:spcAft>
                <a:spcPct val="0"/>
              </a:spcAft>
              <a:buChar char="–"/>
              <a:defRPr sz="2000">
                <a:solidFill>
                  <a:srgbClr val="4D4D4D"/>
                </a:solidFill>
                <a:latin typeface="+mn-lt"/>
                <a:ea typeface="仿宋_GB2312" panose="02010609030101010101" charset="-122"/>
                <a:cs typeface="仿宋_GB2312" panose="0201060903010101010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cs typeface="仿宋_GB2312" panose="02010609030101010101"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cs typeface="仿宋_GB2312" panose="02010609030101010101"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cs typeface="仿宋_GB2312" panose="02010609030101010101" charset="-122"/>
              </a:defRPr>
            </a:lvl5pPr>
          </a:lstStyle>
          <a:p>
            <a:pPr marL="0" lvl="0" indent="0" eaLnBrk="1" hangingPunct="1">
              <a:spcBef>
                <a:spcPct val="0"/>
              </a:spcBef>
              <a:buNone/>
            </a:pPr>
            <a:r>
              <a:rPr lang="zh-CN" altLang="en-US" sz="2800" dirty="0">
                <a:solidFill>
                  <a:schemeClr val="accent1"/>
                </a:solidFill>
                <a:latin typeface="方正粗宋简体" panose="03000509000000000000" charset="-122"/>
                <a:ea typeface="方正粗宋简体" panose="03000509000000000000" charset="-122"/>
              </a:rPr>
              <a:t>投资优惠政策</a:t>
            </a:r>
            <a:endParaRPr lang="zh-CN" altLang="en-US" sz="2800" dirty="0">
              <a:solidFill>
                <a:schemeClr val="accent1"/>
              </a:solidFill>
              <a:latin typeface="方正粗宋简体" panose="03000509000000000000" charset="-122"/>
              <a:ea typeface="方正粗宋简体" panose="03000509000000000000" charset="-122"/>
            </a:endParaRPr>
          </a:p>
        </p:txBody>
      </p:sp>
      <p:sp>
        <p:nvSpPr>
          <p:cNvPr id="23" name="矩形 31"/>
          <p:cNvSpPr/>
          <p:nvPr/>
        </p:nvSpPr>
        <p:spPr>
          <a:xfrm flipV="1">
            <a:off x="-68580" y="6289040"/>
            <a:ext cx="9252000" cy="34925"/>
          </a:xfrm>
          <a:prstGeom prst="rect">
            <a:avLst/>
          </a:prstGeom>
          <a:solidFill>
            <a:srgbClr val="002B89"/>
          </a:solidFill>
          <a:ln w="9525">
            <a:noFill/>
          </a:ln>
        </p:spPr>
        <p:txBody>
          <a:bodyPr anchor="ctr"/>
          <a:p>
            <a:pPr algn="ctr" defTabSz="913130">
              <a:buFont typeface="Arial" panose="020B0604020202020204" pitchFamily="34" charset="0"/>
            </a:pPr>
            <a:endParaRPr lang="zh-CN" altLang="en-US" sz="1300" dirty="0">
              <a:solidFill>
                <a:srgbClr val="FFFFFF"/>
              </a:solidFill>
              <a:latin typeface="Calibri" panose="020F0502020204030204" pitchFamily="34" charset="0"/>
              <a:ea typeface="宋体" panose="02010600030101010101" pitchFamily="2" charset="-122"/>
            </a:endParaRPr>
          </a:p>
        </p:txBody>
      </p:sp>
      <p:sp>
        <p:nvSpPr>
          <p:cNvPr id="3" name="TextBox 1"/>
          <p:cNvSpPr txBox="1"/>
          <p:nvPr/>
        </p:nvSpPr>
        <p:spPr>
          <a:xfrm>
            <a:off x="2215198" y="309880"/>
            <a:ext cx="2715260" cy="27559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000">
                <a:solidFill>
                  <a:srgbClr val="4D4D4D"/>
                </a:solidFill>
                <a:latin typeface="+mn-lt"/>
                <a:ea typeface="+mn-ea"/>
                <a:cs typeface="微软雅黑" panose="020B0503020204020204" pitchFamily="34" charset="-122"/>
              </a:defRPr>
            </a:lvl1pPr>
            <a:lvl2pPr marL="742950" indent="-285750" algn="l" rtl="0" eaLnBrk="0" fontAlgn="base" hangingPunct="0">
              <a:spcBef>
                <a:spcPct val="20000"/>
              </a:spcBef>
              <a:spcAft>
                <a:spcPct val="0"/>
              </a:spcAft>
              <a:buChar char="–"/>
              <a:defRPr sz="2000">
                <a:solidFill>
                  <a:srgbClr val="4D4D4D"/>
                </a:solidFill>
                <a:latin typeface="+mn-lt"/>
                <a:ea typeface="仿宋_GB2312" panose="02010609030101010101" charset="-122"/>
                <a:cs typeface="仿宋_GB2312" panose="0201060903010101010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cs typeface="仿宋_GB2312" panose="02010609030101010101"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cs typeface="仿宋_GB2312" panose="02010609030101010101"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cs typeface="仿宋_GB2312" panose="02010609030101010101" charset="-122"/>
              </a:defRPr>
            </a:lvl5pPr>
          </a:lstStyle>
          <a:p>
            <a:pPr marL="0" lvl="0" indent="0" algn="l" eaLnBrk="1" hangingPunct="1">
              <a:spcBef>
                <a:spcPct val="0"/>
              </a:spcBef>
              <a:buNone/>
            </a:pPr>
            <a:r>
              <a:rPr lang="zh-CN" altLang="en-US" sz="1200" dirty="0">
                <a:solidFill>
                  <a:schemeClr val="accent1"/>
                </a:solidFill>
                <a:latin typeface="微软雅黑" panose="020B0503020204020204" pitchFamily="34" charset="-122"/>
              </a:rPr>
              <a:t>Preferential policies for investment</a:t>
            </a:r>
            <a:endParaRPr lang="zh-CN" altLang="en-US" sz="1200" dirty="0">
              <a:solidFill>
                <a:schemeClr val="accent1"/>
              </a:solidFill>
              <a:latin typeface="微软雅黑" panose="020B0503020204020204" pitchFamily="34" charset="-122"/>
            </a:endParaRPr>
          </a:p>
        </p:txBody>
      </p:sp>
      <p:sp>
        <p:nvSpPr>
          <p:cNvPr id="8" name="AutoShape 24"/>
          <p:cNvSpPr>
            <a:spLocks noChangeArrowheads="1"/>
          </p:cNvSpPr>
          <p:nvPr/>
        </p:nvSpPr>
        <p:spPr bwMode="blackGray">
          <a:xfrm>
            <a:off x="1927860" y="2207522"/>
            <a:ext cx="527050" cy="2875280"/>
          </a:xfrm>
          <a:prstGeom prst="can">
            <a:avLst>
              <a:gd name="adj" fmla="val 27996"/>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0" scaled="1"/>
            <a:tileRect/>
          </a:gradFill>
          <a:ln w="9525">
            <a:noFill/>
            <a:round/>
          </a:ln>
          <a:effectLst>
            <a:outerShdw blurRad="50800" dist="38100" algn="l" rotWithShape="0">
              <a:prstClr val="black">
                <a:alpha val="40000"/>
              </a:prstClr>
            </a:outerShdw>
          </a:effectLst>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BFBFBF">
                  <a:lumMod val="50000"/>
                </a:srgbClr>
              </a:solidFill>
              <a:effectLst>
                <a:glow rad="101600">
                  <a:schemeClr val="tx1">
                    <a:lumMod val="65000"/>
                    <a:lumOff val="35000"/>
                    <a:alpha val="60000"/>
                  </a:schemeClr>
                </a:glow>
              </a:effectLst>
              <a:uLnTx/>
              <a:uFillTx/>
            </a:endParaRPr>
          </a:p>
        </p:txBody>
      </p:sp>
      <p:sp>
        <p:nvSpPr>
          <p:cNvPr id="9" name="矩形 8"/>
          <p:cNvSpPr/>
          <p:nvPr/>
        </p:nvSpPr>
        <p:spPr>
          <a:xfrm>
            <a:off x="1975033" y="2976667"/>
            <a:ext cx="383048" cy="1198880"/>
          </a:xfrm>
          <a:prstGeom prst="rect">
            <a:avLst/>
          </a:prstGeom>
          <a:effectLst>
            <a:outerShdw blurRad="50800" dist="38100" dir="2700000" algn="tl" rotWithShape="0">
              <a:prstClr val="black">
                <a:alpha val="40000"/>
              </a:prstClr>
            </a:outerShdw>
          </a:effectLst>
        </p:spPr>
        <p:txBody>
          <a:bodyPr wrap="square">
            <a:spAutoFit/>
          </a:bodyPr>
          <a:p>
            <a:r>
              <a:rPr lang="zh-CN" altLang="zh-CN" sz="1800" dirty="0" smtClean="0">
                <a:solidFill>
                  <a:prstClr val="white"/>
                </a:solidFill>
                <a:effectLst>
                  <a:glow rad="101600">
                    <a:prstClr val="black">
                      <a:lumMod val="65000"/>
                      <a:lumOff val="35000"/>
                      <a:alpha val="60000"/>
                    </a:prstClr>
                  </a:glow>
                </a:effectLst>
                <a:latin typeface="方正粗圆简体" pitchFamily="2" charset="-122"/>
                <a:ea typeface="方正粗圆简体" pitchFamily="2" charset="-122"/>
              </a:rPr>
              <a:t>发展目标</a:t>
            </a:r>
            <a:endParaRPr lang="zh-CN" altLang="en-US" sz="1800" dirty="0">
              <a:solidFill>
                <a:prstClr val="white"/>
              </a:solidFill>
              <a:effectLst>
                <a:glow rad="101600">
                  <a:prstClr val="black">
                    <a:lumMod val="65000"/>
                    <a:lumOff val="35000"/>
                    <a:alpha val="60000"/>
                  </a:prstClr>
                </a:glow>
              </a:effectLst>
              <a:latin typeface="方正粗圆简体" pitchFamily="2" charset="-122"/>
              <a:ea typeface="方正粗圆简体" pitchFamily="2" charset="-122"/>
            </a:endParaRPr>
          </a:p>
        </p:txBody>
      </p:sp>
      <p:sp>
        <p:nvSpPr>
          <p:cNvPr id="12" name="AutoShape 24"/>
          <p:cNvSpPr>
            <a:spLocks noChangeArrowheads="1"/>
          </p:cNvSpPr>
          <p:nvPr/>
        </p:nvSpPr>
        <p:spPr bwMode="blackGray">
          <a:xfrm>
            <a:off x="3346450" y="2191012"/>
            <a:ext cx="527050" cy="2875280"/>
          </a:xfrm>
          <a:prstGeom prst="can">
            <a:avLst>
              <a:gd name="adj" fmla="val 27996"/>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0" scaled="1"/>
            <a:tileRect/>
          </a:gradFill>
          <a:ln w="9525">
            <a:noFill/>
            <a:round/>
          </a:ln>
          <a:effectLst>
            <a:outerShdw blurRad="50800" dist="38100" algn="l" rotWithShape="0">
              <a:prstClr val="black">
                <a:alpha val="40000"/>
              </a:prstClr>
            </a:outerShdw>
          </a:effectLst>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BFBFBF">
                  <a:lumMod val="50000"/>
                </a:srgbClr>
              </a:solidFill>
              <a:effectLst>
                <a:glow rad="101600">
                  <a:schemeClr val="tx1">
                    <a:lumMod val="65000"/>
                    <a:lumOff val="35000"/>
                    <a:alpha val="60000"/>
                  </a:schemeClr>
                </a:glow>
              </a:effectLst>
              <a:uLnTx/>
              <a:uFillTx/>
            </a:endParaRPr>
          </a:p>
        </p:txBody>
      </p:sp>
      <p:sp>
        <p:nvSpPr>
          <p:cNvPr id="13" name="矩形 12"/>
          <p:cNvSpPr/>
          <p:nvPr/>
        </p:nvSpPr>
        <p:spPr>
          <a:xfrm>
            <a:off x="3393623" y="2960157"/>
            <a:ext cx="383048" cy="1198880"/>
          </a:xfrm>
          <a:prstGeom prst="rect">
            <a:avLst/>
          </a:prstGeom>
          <a:effectLst>
            <a:outerShdw blurRad="50800" dist="38100" dir="2700000" algn="tl" rotWithShape="0">
              <a:prstClr val="black">
                <a:alpha val="40000"/>
              </a:prstClr>
            </a:outerShdw>
          </a:effectLst>
        </p:spPr>
        <p:txBody>
          <a:bodyPr wrap="square">
            <a:spAutoFit/>
          </a:bodyPr>
          <a:p>
            <a:r>
              <a:rPr lang="zh-CN" altLang="zh-CN" sz="1800" dirty="0" smtClean="0">
                <a:solidFill>
                  <a:prstClr val="white"/>
                </a:solidFill>
                <a:effectLst>
                  <a:glow rad="101600">
                    <a:prstClr val="black">
                      <a:lumMod val="65000"/>
                      <a:lumOff val="35000"/>
                      <a:alpha val="60000"/>
                    </a:prstClr>
                  </a:glow>
                </a:effectLst>
                <a:latin typeface="方正粗圆简体" pitchFamily="2" charset="-122"/>
                <a:ea typeface="方正粗圆简体" pitchFamily="2" charset="-122"/>
              </a:rPr>
              <a:t>发展目标</a:t>
            </a:r>
            <a:endParaRPr lang="zh-CN" altLang="en-US" sz="1800" dirty="0">
              <a:solidFill>
                <a:prstClr val="white"/>
              </a:solidFill>
              <a:effectLst>
                <a:glow rad="101600">
                  <a:prstClr val="black">
                    <a:lumMod val="65000"/>
                    <a:lumOff val="35000"/>
                    <a:alpha val="60000"/>
                  </a:prstClr>
                </a:glow>
              </a:effectLst>
              <a:latin typeface="方正粗圆简体" pitchFamily="2" charset="-122"/>
              <a:ea typeface="方正粗圆简体" pitchFamily="2" charset="-122"/>
            </a:endParaRPr>
          </a:p>
        </p:txBody>
      </p:sp>
      <p:sp>
        <p:nvSpPr>
          <p:cNvPr id="14" name="AutoShape 24"/>
          <p:cNvSpPr>
            <a:spLocks noChangeArrowheads="1"/>
          </p:cNvSpPr>
          <p:nvPr/>
        </p:nvSpPr>
        <p:spPr bwMode="blackGray">
          <a:xfrm>
            <a:off x="4836795" y="2174502"/>
            <a:ext cx="527050" cy="2875280"/>
          </a:xfrm>
          <a:prstGeom prst="can">
            <a:avLst>
              <a:gd name="adj" fmla="val 27996"/>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0" scaled="1"/>
            <a:tileRect/>
          </a:gradFill>
          <a:ln w="9525">
            <a:noFill/>
            <a:round/>
          </a:ln>
          <a:effectLst>
            <a:outerShdw blurRad="50800" dist="38100" algn="l" rotWithShape="0">
              <a:prstClr val="black">
                <a:alpha val="40000"/>
              </a:prstClr>
            </a:outerShdw>
          </a:effectLst>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BFBFBF">
                  <a:lumMod val="50000"/>
                </a:srgbClr>
              </a:solidFill>
              <a:effectLst>
                <a:glow rad="101600">
                  <a:schemeClr val="tx1">
                    <a:lumMod val="65000"/>
                    <a:lumOff val="35000"/>
                    <a:alpha val="60000"/>
                  </a:schemeClr>
                </a:glow>
              </a:effectLst>
              <a:uLnTx/>
              <a:uFillTx/>
            </a:endParaRPr>
          </a:p>
        </p:txBody>
      </p:sp>
      <p:sp>
        <p:nvSpPr>
          <p:cNvPr id="16" name="矩形 15"/>
          <p:cNvSpPr/>
          <p:nvPr/>
        </p:nvSpPr>
        <p:spPr>
          <a:xfrm>
            <a:off x="4883968" y="2943647"/>
            <a:ext cx="383048" cy="1198880"/>
          </a:xfrm>
          <a:prstGeom prst="rect">
            <a:avLst/>
          </a:prstGeom>
          <a:effectLst>
            <a:outerShdw blurRad="50800" dist="38100" dir="2700000" algn="tl" rotWithShape="0">
              <a:prstClr val="black">
                <a:alpha val="40000"/>
              </a:prstClr>
            </a:outerShdw>
          </a:effectLst>
        </p:spPr>
        <p:txBody>
          <a:bodyPr wrap="square">
            <a:spAutoFit/>
          </a:bodyPr>
          <a:p>
            <a:r>
              <a:rPr lang="zh-CN" altLang="zh-CN" sz="1800" dirty="0" smtClean="0">
                <a:solidFill>
                  <a:prstClr val="white"/>
                </a:solidFill>
                <a:effectLst>
                  <a:glow rad="101600">
                    <a:prstClr val="black">
                      <a:lumMod val="65000"/>
                      <a:lumOff val="35000"/>
                      <a:alpha val="60000"/>
                    </a:prstClr>
                  </a:glow>
                </a:effectLst>
                <a:latin typeface="方正粗圆简体" pitchFamily="2" charset="-122"/>
                <a:ea typeface="方正粗圆简体" pitchFamily="2" charset="-122"/>
              </a:rPr>
              <a:t>发展目标</a:t>
            </a:r>
            <a:endParaRPr lang="zh-CN" altLang="en-US" sz="1800" dirty="0">
              <a:solidFill>
                <a:prstClr val="white"/>
              </a:solidFill>
              <a:effectLst>
                <a:glow rad="101600">
                  <a:prstClr val="black">
                    <a:lumMod val="65000"/>
                    <a:lumOff val="35000"/>
                    <a:alpha val="60000"/>
                  </a:prstClr>
                </a:glow>
              </a:effectLst>
              <a:latin typeface="方正粗圆简体" pitchFamily="2" charset="-122"/>
              <a:ea typeface="方正粗圆简体"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800">
        <p:wipe/>
      </p:transition>
    </mc:Choice>
    <mc:Fallback>
      <p:transition spd="slow">
        <p:wip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1510" name="文本框 13"/>
          <p:cNvSpPr/>
          <p:nvPr/>
        </p:nvSpPr>
        <p:spPr>
          <a:xfrm>
            <a:off x="2167389" y="3117785"/>
            <a:ext cx="4811127" cy="860604"/>
          </a:xfrm>
          <a:custGeom>
            <a:avLst/>
            <a:gdLst/>
            <a:ahLst/>
            <a:cxnLst>
              <a:cxn ang="0">
                <a:pos x="1695450" y="77"/>
              </a:cxn>
              <a:cxn ang="0">
                <a:pos x="495300" y="73"/>
              </a:cxn>
              <a:cxn ang="0">
                <a:pos x="581025" y="73"/>
              </a:cxn>
              <a:cxn ang="0">
                <a:pos x="4529137" y="73"/>
              </a:cxn>
              <a:cxn ang="0">
                <a:pos x="4148136" y="43"/>
              </a:cxn>
              <a:cxn ang="0">
                <a:pos x="3952874" y="43"/>
              </a:cxn>
              <a:cxn ang="0">
                <a:pos x="1800225" y="41"/>
              </a:cxn>
              <a:cxn ang="0">
                <a:pos x="581025" y="41"/>
              </a:cxn>
              <a:cxn ang="0">
                <a:pos x="2128837" y="59"/>
              </a:cxn>
              <a:cxn ang="0">
                <a:pos x="766762" y="28"/>
              </a:cxn>
              <a:cxn ang="0">
                <a:pos x="914400" y="59"/>
              </a:cxn>
              <a:cxn ang="0">
                <a:pos x="1357312" y="28"/>
              </a:cxn>
              <a:cxn ang="0">
                <a:pos x="1547812" y="61"/>
              </a:cxn>
              <a:cxn ang="0">
                <a:pos x="1247775" y="31"/>
              </a:cxn>
              <a:cxn ang="0">
                <a:pos x="242887" y="36"/>
              </a:cxn>
              <a:cxn ang="0">
                <a:pos x="171450" y="82"/>
              </a:cxn>
              <a:cxn ang="0">
                <a:pos x="0" y="31"/>
              </a:cxn>
              <a:cxn ang="0">
                <a:pos x="1800225" y="27"/>
              </a:cxn>
              <a:cxn ang="0">
                <a:pos x="581025" y="27"/>
              </a:cxn>
              <a:cxn ang="0">
                <a:pos x="4324349" y="24"/>
              </a:cxn>
              <a:cxn ang="0">
                <a:pos x="4552949" y="31"/>
              </a:cxn>
              <a:cxn ang="0">
                <a:pos x="4410073" y="55"/>
              </a:cxn>
              <a:cxn ang="0">
                <a:pos x="4100512" y="78"/>
              </a:cxn>
              <a:cxn ang="0">
                <a:pos x="3943350" y="76"/>
              </a:cxn>
              <a:cxn ang="0">
                <a:pos x="4214813" y="53"/>
              </a:cxn>
              <a:cxn ang="0">
                <a:pos x="3690936" y="43"/>
              </a:cxn>
              <a:cxn ang="0">
                <a:pos x="1704975" y="16"/>
              </a:cxn>
              <a:cxn ang="0">
                <a:pos x="1752600" y="12"/>
              </a:cxn>
              <a:cxn ang="0">
                <a:pos x="581025" y="24"/>
              </a:cxn>
              <a:cxn ang="0">
                <a:pos x="1462087" y="1"/>
              </a:cxn>
              <a:cxn ang="0">
                <a:pos x="66675" y="1"/>
              </a:cxn>
              <a:cxn ang="0">
                <a:pos x="66675" y="1"/>
              </a:cxn>
              <a:cxn ang="0">
                <a:pos x="4567237" y="9"/>
              </a:cxn>
              <a:cxn ang="0">
                <a:pos x="4600573" y="22"/>
              </a:cxn>
              <a:cxn ang="0">
                <a:pos x="3876674" y="17"/>
              </a:cxn>
              <a:cxn ang="0">
                <a:pos x="3876674" y="8"/>
              </a:cxn>
              <a:cxn ang="0">
                <a:pos x="2909886" y="0"/>
              </a:cxn>
              <a:cxn ang="0">
                <a:pos x="3567112" y="25"/>
              </a:cxn>
              <a:cxn ang="0">
                <a:pos x="3328986" y="82"/>
              </a:cxn>
              <a:cxn ang="0">
                <a:pos x="2805112" y="74"/>
              </a:cxn>
              <a:cxn ang="0">
                <a:pos x="2890836" y="25"/>
              </a:cxn>
              <a:cxn ang="0">
                <a:pos x="1690687" y="0"/>
              </a:cxn>
              <a:cxn ang="0">
                <a:pos x="1962150" y="73"/>
              </a:cxn>
              <a:cxn ang="0">
                <a:pos x="2147887" y="22"/>
              </a:cxn>
              <a:cxn ang="0">
                <a:pos x="2147887" y="0"/>
              </a:cxn>
              <a:cxn ang="0">
                <a:pos x="2366963" y="22"/>
              </a:cxn>
              <a:cxn ang="0">
                <a:pos x="1962150" y="76"/>
              </a:cxn>
              <a:cxn ang="0">
                <a:pos x="1566862" y="74"/>
              </a:cxn>
              <a:cxn ang="0">
                <a:pos x="1547812" y="52"/>
              </a:cxn>
              <a:cxn ang="0">
                <a:pos x="1690687" y="0"/>
              </a:cxn>
              <a:cxn ang="0">
                <a:pos x="742950" y="18"/>
              </a:cxn>
              <a:cxn ang="0">
                <a:pos x="928687" y="68"/>
              </a:cxn>
              <a:cxn ang="0">
                <a:pos x="928687" y="19"/>
              </a:cxn>
              <a:cxn ang="0">
                <a:pos x="1147762" y="19"/>
              </a:cxn>
              <a:cxn ang="0">
                <a:pos x="962025" y="84"/>
              </a:cxn>
              <a:cxn ang="0">
                <a:pos x="266700" y="82"/>
              </a:cxn>
              <a:cxn ang="0">
                <a:pos x="276225" y="52"/>
              </a:cxn>
              <a:cxn ang="0">
                <a:pos x="466725" y="1"/>
              </a:cxn>
            </a:cxnLst>
            <a:pathLst>
              <a:path w="4810125" h="1147762">
                <a:moveTo>
                  <a:pt x="1800225" y="771525"/>
                </a:moveTo>
                <a:cubicBezTo>
                  <a:pt x="1774825" y="850900"/>
                  <a:pt x="1746250" y="925513"/>
                  <a:pt x="1714500" y="995363"/>
                </a:cubicBezTo>
                <a:cubicBezTo>
                  <a:pt x="1708150" y="1008063"/>
                  <a:pt x="1700212" y="1022350"/>
                  <a:pt x="1690687" y="1038225"/>
                </a:cubicBezTo>
                <a:cubicBezTo>
                  <a:pt x="1690687" y="1038225"/>
                  <a:pt x="1692275" y="1038225"/>
                  <a:pt x="1695450" y="1038225"/>
                </a:cubicBezTo>
                <a:cubicBezTo>
                  <a:pt x="1717675" y="1047750"/>
                  <a:pt x="1735137" y="1052513"/>
                  <a:pt x="1747837" y="1052513"/>
                </a:cubicBezTo>
                <a:cubicBezTo>
                  <a:pt x="1782762" y="1055688"/>
                  <a:pt x="1800225" y="1031875"/>
                  <a:pt x="1800225" y="981075"/>
                </a:cubicBezTo>
                <a:lnTo>
                  <a:pt x="1800225" y="771525"/>
                </a:lnTo>
                <a:close/>
                <a:moveTo>
                  <a:pt x="581025" y="771525"/>
                </a:moveTo>
                <a:cubicBezTo>
                  <a:pt x="555625" y="850900"/>
                  <a:pt x="527050" y="925513"/>
                  <a:pt x="495300" y="995363"/>
                </a:cubicBezTo>
                <a:cubicBezTo>
                  <a:pt x="488950" y="1008063"/>
                  <a:pt x="481012" y="1022350"/>
                  <a:pt x="471487" y="1038225"/>
                </a:cubicBezTo>
                <a:cubicBezTo>
                  <a:pt x="471487" y="1038225"/>
                  <a:pt x="473075" y="1038225"/>
                  <a:pt x="476250" y="1038225"/>
                </a:cubicBezTo>
                <a:cubicBezTo>
                  <a:pt x="498475" y="1047750"/>
                  <a:pt x="515937" y="1052513"/>
                  <a:pt x="528637" y="1052513"/>
                </a:cubicBezTo>
                <a:cubicBezTo>
                  <a:pt x="563562" y="1055688"/>
                  <a:pt x="581025" y="1031875"/>
                  <a:pt x="581025" y="981075"/>
                </a:cubicBezTo>
                <a:lnTo>
                  <a:pt x="581025" y="771525"/>
                </a:lnTo>
                <a:close/>
                <a:moveTo>
                  <a:pt x="4424362" y="704850"/>
                </a:moveTo>
                <a:lnTo>
                  <a:pt x="4595812" y="704850"/>
                </a:lnTo>
                <a:cubicBezTo>
                  <a:pt x="4656137" y="895350"/>
                  <a:pt x="4727575" y="1022350"/>
                  <a:pt x="4810125" y="1085850"/>
                </a:cubicBezTo>
                <a:cubicBezTo>
                  <a:pt x="4641850" y="1101725"/>
                  <a:pt x="4548187" y="1068387"/>
                  <a:pt x="4529137" y="985838"/>
                </a:cubicBezTo>
                <a:cubicBezTo>
                  <a:pt x="4525962" y="982663"/>
                  <a:pt x="4522787" y="977900"/>
                  <a:pt x="4519612" y="971550"/>
                </a:cubicBezTo>
                <a:cubicBezTo>
                  <a:pt x="4484687" y="876300"/>
                  <a:pt x="4452937" y="787400"/>
                  <a:pt x="4424362" y="704850"/>
                </a:cubicBezTo>
                <a:close/>
                <a:moveTo>
                  <a:pt x="3952875" y="590550"/>
                </a:moveTo>
                <a:lnTo>
                  <a:pt x="4148137" y="590550"/>
                </a:lnTo>
                <a:cubicBezTo>
                  <a:pt x="4132262" y="606425"/>
                  <a:pt x="4116387" y="625475"/>
                  <a:pt x="4100512" y="647700"/>
                </a:cubicBezTo>
                <a:cubicBezTo>
                  <a:pt x="4068762" y="682625"/>
                  <a:pt x="4040187" y="714375"/>
                  <a:pt x="4014787" y="742950"/>
                </a:cubicBezTo>
                <a:cubicBezTo>
                  <a:pt x="3973512" y="809625"/>
                  <a:pt x="3867150" y="838200"/>
                  <a:pt x="3695700" y="828675"/>
                </a:cubicBezTo>
                <a:cubicBezTo>
                  <a:pt x="3768725" y="787400"/>
                  <a:pt x="3854450" y="708025"/>
                  <a:pt x="3952875" y="590550"/>
                </a:cubicBezTo>
                <a:close/>
                <a:moveTo>
                  <a:pt x="1704975" y="552450"/>
                </a:moveTo>
                <a:lnTo>
                  <a:pt x="1704975" y="704850"/>
                </a:lnTo>
                <a:lnTo>
                  <a:pt x="1800225" y="704850"/>
                </a:lnTo>
                <a:lnTo>
                  <a:pt x="1800225" y="552450"/>
                </a:lnTo>
                <a:lnTo>
                  <a:pt x="1704975" y="552450"/>
                </a:lnTo>
                <a:close/>
                <a:moveTo>
                  <a:pt x="485775" y="552450"/>
                </a:moveTo>
                <a:lnTo>
                  <a:pt x="485775" y="704850"/>
                </a:lnTo>
                <a:lnTo>
                  <a:pt x="581025" y="704850"/>
                </a:lnTo>
                <a:lnTo>
                  <a:pt x="581025" y="552450"/>
                </a:lnTo>
                <a:lnTo>
                  <a:pt x="485775" y="552450"/>
                </a:lnTo>
                <a:close/>
                <a:moveTo>
                  <a:pt x="1985962" y="385763"/>
                </a:moveTo>
                <a:lnTo>
                  <a:pt x="2090737" y="385763"/>
                </a:lnTo>
                <a:cubicBezTo>
                  <a:pt x="2090737" y="449263"/>
                  <a:pt x="2097087" y="546100"/>
                  <a:pt x="2109787" y="676275"/>
                </a:cubicBezTo>
                <a:cubicBezTo>
                  <a:pt x="2109787" y="714375"/>
                  <a:pt x="2116137" y="754063"/>
                  <a:pt x="2128837" y="795338"/>
                </a:cubicBezTo>
                <a:cubicBezTo>
                  <a:pt x="2128837" y="798513"/>
                  <a:pt x="2130425" y="800100"/>
                  <a:pt x="2133600" y="800100"/>
                </a:cubicBezTo>
                <a:cubicBezTo>
                  <a:pt x="2044699" y="806450"/>
                  <a:pt x="2000250" y="765175"/>
                  <a:pt x="2000250" y="676275"/>
                </a:cubicBezTo>
                <a:cubicBezTo>
                  <a:pt x="1990725" y="581025"/>
                  <a:pt x="1985962" y="484188"/>
                  <a:pt x="1985962" y="385763"/>
                </a:cubicBezTo>
                <a:close/>
                <a:moveTo>
                  <a:pt x="766762" y="385763"/>
                </a:moveTo>
                <a:lnTo>
                  <a:pt x="871537" y="385763"/>
                </a:lnTo>
                <a:cubicBezTo>
                  <a:pt x="871537" y="449263"/>
                  <a:pt x="877887" y="546100"/>
                  <a:pt x="890587" y="676275"/>
                </a:cubicBezTo>
                <a:cubicBezTo>
                  <a:pt x="890587" y="714375"/>
                  <a:pt x="896937" y="754063"/>
                  <a:pt x="909637" y="795338"/>
                </a:cubicBezTo>
                <a:cubicBezTo>
                  <a:pt x="909637" y="798513"/>
                  <a:pt x="911225" y="800100"/>
                  <a:pt x="914400" y="800100"/>
                </a:cubicBezTo>
                <a:cubicBezTo>
                  <a:pt x="825500" y="806450"/>
                  <a:pt x="781050" y="765175"/>
                  <a:pt x="781050" y="676275"/>
                </a:cubicBezTo>
                <a:cubicBezTo>
                  <a:pt x="771525" y="581025"/>
                  <a:pt x="766762" y="484188"/>
                  <a:pt x="766762" y="385763"/>
                </a:cubicBezTo>
                <a:close/>
                <a:moveTo>
                  <a:pt x="1219200" y="376238"/>
                </a:moveTo>
                <a:lnTo>
                  <a:pt x="1357312" y="376238"/>
                </a:lnTo>
                <a:cubicBezTo>
                  <a:pt x="1430337" y="373062"/>
                  <a:pt x="1465262" y="409575"/>
                  <a:pt x="1462087" y="485775"/>
                </a:cubicBezTo>
                <a:lnTo>
                  <a:pt x="1462087" y="904875"/>
                </a:lnTo>
                <a:cubicBezTo>
                  <a:pt x="1458912" y="946150"/>
                  <a:pt x="1463675" y="965200"/>
                  <a:pt x="1476374" y="962025"/>
                </a:cubicBezTo>
                <a:cubicBezTo>
                  <a:pt x="1492250" y="968375"/>
                  <a:pt x="1516062" y="925513"/>
                  <a:pt x="1547812" y="833438"/>
                </a:cubicBezTo>
                <a:cubicBezTo>
                  <a:pt x="1547812" y="1014413"/>
                  <a:pt x="1495425" y="1108075"/>
                  <a:pt x="1390650" y="1114425"/>
                </a:cubicBezTo>
                <a:cubicBezTo>
                  <a:pt x="1323975" y="1111250"/>
                  <a:pt x="1290637" y="1068387"/>
                  <a:pt x="1290637" y="985838"/>
                </a:cubicBezTo>
                <a:lnTo>
                  <a:pt x="1290637" y="519113"/>
                </a:lnTo>
                <a:cubicBezTo>
                  <a:pt x="1290637" y="452438"/>
                  <a:pt x="1276350" y="420688"/>
                  <a:pt x="1247775" y="423863"/>
                </a:cubicBezTo>
                <a:lnTo>
                  <a:pt x="1219200" y="423863"/>
                </a:lnTo>
                <a:lnTo>
                  <a:pt x="1219200" y="376238"/>
                </a:lnTo>
                <a:close/>
                <a:moveTo>
                  <a:pt x="0" y="376238"/>
                </a:moveTo>
                <a:lnTo>
                  <a:pt x="138112" y="376238"/>
                </a:lnTo>
                <a:cubicBezTo>
                  <a:pt x="211137" y="373062"/>
                  <a:pt x="246062" y="409575"/>
                  <a:pt x="242887" y="485775"/>
                </a:cubicBezTo>
                <a:lnTo>
                  <a:pt x="242887" y="904875"/>
                </a:lnTo>
                <a:cubicBezTo>
                  <a:pt x="239712" y="946150"/>
                  <a:pt x="244475" y="965200"/>
                  <a:pt x="257175" y="962025"/>
                </a:cubicBezTo>
                <a:cubicBezTo>
                  <a:pt x="273050" y="968375"/>
                  <a:pt x="296862" y="925513"/>
                  <a:pt x="328612" y="833438"/>
                </a:cubicBezTo>
                <a:cubicBezTo>
                  <a:pt x="328612" y="1014413"/>
                  <a:pt x="276225" y="1108075"/>
                  <a:pt x="171450" y="1114425"/>
                </a:cubicBezTo>
                <a:cubicBezTo>
                  <a:pt x="104775" y="1111250"/>
                  <a:pt x="71437" y="1068387"/>
                  <a:pt x="71437" y="985838"/>
                </a:cubicBezTo>
                <a:lnTo>
                  <a:pt x="71437" y="519113"/>
                </a:lnTo>
                <a:cubicBezTo>
                  <a:pt x="71437" y="452438"/>
                  <a:pt x="57150" y="420688"/>
                  <a:pt x="28575" y="423863"/>
                </a:cubicBezTo>
                <a:lnTo>
                  <a:pt x="0" y="423863"/>
                </a:lnTo>
                <a:lnTo>
                  <a:pt x="0" y="376238"/>
                </a:lnTo>
                <a:close/>
                <a:moveTo>
                  <a:pt x="1704975" y="366713"/>
                </a:moveTo>
                <a:lnTo>
                  <a:pt x="1704975" y="509588"/>
                </a:lnTo>
                <a:lnTo>
                  <a:pt x="1800225" y="509588"/>
                </a:lnTo>
                <a:lnTo>
                  <a:pt x="1800225" y="366713"/>
                </a:lnTo>
                <a:lnTo>
                  <a:pt x="1704975" y="366713"/>
                </a:lnTo>
                <a:close/>
                <a:moveTo>
                  <a:pt x="485775" y="366713"/>
                </a:moveTo>
                <a:lnTo>
                  <a:pt x="485775" y="509588"/>
                </a:lnTo>
                <a:lnTo>
                  <a:pt x="581025" y="509588"/>
                </a:lnTo>
                <a:lnTo>
                  <a:pt x="581025" y="366713"/>
                </a:lnTo>
                <a:lnTo>
                  <a:pt x="485775" y="366713"/>
                </a:lnTo>
                <a:close/>
                <a:moveTo>
                  <a:pt x="3886200" y="271463"/>
                </a:moveTo>
                <a:lnTo>
                  <a:pt x="4591050" y="271463"/>
                </a:lnTo>
                <a:lnTo>
                  <a:pt x="4591050" y="323850"/>
                </a:lnTo>
                <a:lnTo>
                  <a:pt x="4324350" y="323850"/>
                </a:lnTo>
                <a:cubicBezTo>
                  <a:pt x="4302125" y="349250"/>
                  <a:pt x="4262437" y="382587"/>
                  <a:pt x="4205287" y="423863"/>
                </a:cubicBezTo>
                <a:lnTo>
                  <a:pt x="4281487" y="423863"/>
                </a:lnTo>
                <a:cubicBezTo>
                  <a:pt x="4335462" y="465138"/>
                  <a:pt x="4375150" y="539750"/>
                  <a:pt x="4400550" y="647700"/>
                </a:cubicBezTo>
                <a:cubicBezTo>
                  <a:pt x="4445000" y="615950"/>
                  <a:pt x="4495800" y="539750"/>
                  <a:pt x="4552950" y="419100"/>
                </a:cubicBezTo>
                <a:lnTo>
                  <a:pt x="4724400" y="419100"/>
                </a:lnTo>
                <a:cubicBezTo>
                  <a:pt x="4708525" y="466725"/>
                  <a:pt x="4684712" y="520700"/>
                  <a:pt x="4652962" y="581025"/>
                </a:cubicBezTo>
                <a:cubicBezTo>
                  <a:pt x="4630737" y="644525"/>
                  <a:pt x="4546600" y="669925"/>
                  <a:pt x="4400550" y="657225"/>
                </a:cubicBezTo>
                <a:cubicBezTo>
                  <a:pt x="4403725" y="682625"/>
                  <a:pt x="4406900" y="708025"/>
                  <a:pt x="4410075" y="733425"/>
                </a:cubicBezTo>
                <a:lnTo>
                  <a:pt x="4410075" y="928688"/>
                </a:lnTo>
                <a:cubicBezTo>
                  <a:pt x="4403725" y="1071563"/>
                  <a:pt x="4340225" y="1144588"/>
                  <a:pt x="4219575" y="1147762"/>
                </a:cubicBezTo>
                <a:cubicBezTo>
                  <a:pt x="4083050" y="1144588"/>
                  <a:pt x="3990975" y="1103313"/>
                  <a:pt x="3943350" y="1023937"/>
                </a:cubicBezTo>
                <a:cubicBezTo>
                  <a:pt x="3984625" y="1042987"/>
                  <a:pt x="4037012" y="1052513"/>
                  <a:pt x="4100512" y="1052513"/>
                </a:cubicBezTo>
                <a:cubicBezTo>
                  <a:pt x="4179887" y="1055688"/>
                  <a:pt x="4217987" y="1001713"/>
                  <a:pt x="4214812" y="890588"/>
                </a:cubicBezTo>
                <a:lnTo>
                  <a:pt x="4214812" y="771525"/>
                </a:lnTo>
                <a:cubicBezTo>
                  <a:pt x="4160837" y="835025"/>
                  <a:pt x="4105275" y="895350"/>
                  <a:pt x="4048125" y="952500"/>
                </a:cubicBezTo>
                <a:cubicBezTo>
                  <a:pt x="4006850" y="984250"/>
                  <a:pt x="3971925" y="1008063"/>
                  <a:pt x="3943350" y="1023937"/>
                </a:cubicBezTo>
                <a:cubicBezTo>
                  <a:pt x="3908425" y="1042987"/>
                  <a:pt x="3806825" y="1054100"/>
                  <a:pt x="3638550" y="1057275"/>
                </a:cubicBezTo>
                <a:cubicBezTo>
                  <a:pt x="3743325" y="1006475"/>
                  <a:pt x="3867150" y="906463"/>
                  <a:pt x="4010025" y="757238"/>
                </a:cubicBezTo>
                <a:lnTo>
                  <a:pt x="4214812" y="757238"/>
                </a:lnTo>
                <a:lnTo>
                  <a:pt x="4214812" y="719138"/>
                </a:lnTo>
                <a:cubicBezTo>
                  <a:pt x="4214812" y="617538"/>
                  <a:pt x="4186237" y="539750"/>
                  <a:pt x="4129087" y="485775"/>
                </a:cubicBezTo>
                <a:cubicBezTo>
                  <a:pt x="4122737" y="492125"/>
                  <a:pt x="4117975" y="496888"/>
                  <a:pt x="4114800" y="500063"/>
                </a:cubicBezTo>
                <a:cubicBezTo>
                  <a:pt x="4108450" y="503238"/>
                  <a:pt x="4103687" y="506413"/>
                  <a:pt x="4100512" y="509588"/>
                </a:cubicBezTo>
                <a:cubicBezTo>
                  <a:pt x="4040187" y="573088"/>
                  <a:pt x="3903662" y="598488"/>
                  <a:pt x="3690937" y="585788"/>
                </a:cubicBezTo>
                <a:cubicBezTo>
                  <a:pt x="3840162" y="506413"/>
                  <a:pt x="3975100" y="419100"/>
                  <a:pt x="4095750" y="323850"/>
                </a:cubicBezTo>
                <a:lnTo>
                  <a:pt x="3886200" y="323850"/>
                </a:lnTo>
                <a:lnTo>
                  <a:pt x="3886200" y="271463"/>
                </a:lnTo>
                <a:close/>
                <a:moveTo>
                  <a:pt x="1752600" y="171450"/>
                </a:moveTo>
                <a:cubicBezTo>
                  <a:pt x="1730375" y="171450"/>
                  <a:pt x="1714500" y="185738"/>
                  <a:pt x="1704975" y="214313"/>
                </a:cubicBezTo>
                <a:lnTo>
                  <a:pt x="1704975" y="323850"/>
                </a:lnTo>
                <a:lnTo>
                  <a:pt x="1800225" y="323850"/>
                </a:lnTo>
                <a:lnTo>
                  <a:pt x="1800225" y="252413"/>
                </a:lnTo>
                <a:cubicBezTo>
                  <a:pt x="1800225" y="198438"/>
                  <a:pt x="1784350" y="171450"/>
                  <a:pt x="1752600" y="171450"/>
                </a:cubicBezTo>
                <a:close/>
                <a:moveTo>
                  <a:pt x="533400" y="171450"/>
                </a:moveTo>
                <a:cubicBezTo>
                  <a:pt x="511175" y="171450"/>
                  <a:pt x="495300" y="185738"/>
                  <a:pt x="485775" y="214313"/>
                </a:cubicBezTo>
                <a:lnTo>
                  <a:pt x="485775" y="323850"/>
                </a:lnTo>
                <a:lnTo>
                  <a:pt x="581025" y="323850"/>
                </a:lnTo>
                <a:lnTo>
                  <a:pt x="581025" y="252413"/>
                </a:lnTo>
                <a:cubicBezTo>
                  <a:pt x="581025" y="198438"/>
                  <a:pt x="565150" y="171450"/>
                  <a:pt x="533400" y="171450"/>
                </a:cubicBezTo>
                <a:close/>
                <a:moveTo>
                  <a:pt x="1285875" y="14288"/>
                </a:moveTo>
                <a:lnTo>
                  <a:pt x="1462087" y="14288"/>
                </a:lnTo>
                <a:cubicBezTo>
                  <a:pt x="1462087" y="147638"/>
                  <a:pt x="1484312" y="230188"/>
                  <a:pt x="1528762" y="261938"/>
                </a:cubicBezTo>
                <a:cubicBezTo>
                  <a:pt x="1376362" y="287338"/>
                  <a:pt x="1298574" y="252413"/>
                  <a:pt x="1295400" y="157163"/>
                </a:cubicBezTo>
                <a:cubicBezTo>
                  <a:pt x="1289050" y="119063"/>
                  <a:pt x="1285875" y="71438"/>
                  <a:pt x="1285875" y="14288"/>
                </a:cubicBezTo>
                <a:close/>
                <a:moveTo>
                  <a:pt x="66675" y="14288"/>
                </a:moveTo>
                <a:lnTo>
                  <a:pt x="242887" y="14288"/>
                </a:lnTo>
                <a:cubicBezTo>
                  <a:pt x="242887" y="147638"/>
                  <a:pt x="265112" y="230188"/>
                  <a:pt x="309562" y="261938"/>
                </a:cubicBezTo>
                <a:cubicBezTo>
                  <a:pt x="157162" y="287338"/>
                  <a:pt x="79375" y="252413"/>
                  <a:pt x="76200" y="157163"/>
                </a:cubicBezTo>
                <a:cubicBezTo>
                  <a:pt x="69850" y="119063"/>
                  <a:pt x="66675" y="71438"/>
                  <a:pt x="66675" y="14288"/>
                </a:cubicBezTo>
                <a:close/>
                <a:moveTo>
                  <a:pt x="4133850" y="0"/>
                </a:moveTo>
                <a:lnTo>
                  <a:pt x="4352925" y="0"/>
                </a:lnTo>
                <a:lnTo>
                  <a:pt x="4352925" y="119063"/>
                </a:lnTo>
                <a:lnTo>
                  <a:pt x="4567237" y="119063"/>
                </a:lnTo>
                <a:cubicBezTo>
                  <a:pt x="4725987" y="109538"/>
                  <a:pt x="4799012" y="169863"/>
                  <a:pt x="4786312" y="300038"/>
                </a:cubicBezTo>
                <a:cubicBezTo>
                  <a:pt x="4783137" y="334962"/>
                  <a:pt x="4776787" y="360363"/>
                  <a:pt x="4767262" y="376238"/>
                </a:cubicBezTo>
                <a:lnTo>
                  <a:pt x="4576762" y="376238"/>
                </a:lnTo>
                <a:cubicBezTo>
                  <a:pt x="4589462" y="357188"/>
                  <a:pt x="4597400" y="331788"/>
                  <a:pt x="4600575" y="300038"/>
                </a:cubicBezTo>
                <a:lnTo>
                  <a:pt x="4600575" y="238125"/>
                </a:lnTo>
                <a:cubicBezTo>
                  <a:pt x="4610100" y="187325"/>
                  <a:pt x="4554537" y="163513"/>
                  <a:pt x="4433887" y="166688"/>
                </a:cubicBezTo>
                <a:lnTo>
                  <a:pt x="4052887" y="166688"/>
                </a:lnTo>
                <a:cubicBezTo>
                  <a:pt x="3944937" y="163513"/>
                  <a:pt x="3886200" y="185738"/>
                  <a:pt x="3876675" y="233363"/>
                </a:cubicBezTo>
                <a:lnTo>
                  <a:pt x="3876675" y="381000"/>
                </a:lnTo>
                <a:lnTo>
                  <a:pt x="3681412" y="381000"/>
                </a:lnTo>
                <a:lnTo>
                  <a:pt x="3681412" y="114300"/>
                </a:lnTo>
                <a:lnTo>
                  <a:pt x="3876675" y="114300"/>
                </a:lnTo>
                <a:lnTo>
                  <a:pt x="3876675" y="200025"/>
                </a:lnTo>
                <a:cubicBezTo>
                  <a:pt x="3889375" y="146050"/>
                  <a:pt x="3948112" y="119063"/>
                  <a:pt x="4052887" y="119063"/>
                </a:cubicBezTo>
                <a:lnTo>
                  <a:pt x="4133850" y="119063"/>
                </a:lnTo>
                <a:lnTo>
                  <a:pt x="4133850" y="0"/>
                </a:lnTo>
                <a:close/>
                <a:moveTo>
                  <a:pt x="2909887" y="0"/>
                </a:moveTo>
                <a:lnTo>
                  <a:pt x="3114675" y="0"/>
                </a:lnTo>
                <a:lnTo>
                  <a:pt x="3114675" y="285750"/>
                </a:lnTo>
                <a:lnTo>
                  <a:pt x="3567112" y="285750"/>
                </a:lnTo>
                <a:lnTo>
                  <a:pt x="3567112" y="338138"/>
                </a:lnTo>
                <a:lnTo>
                  <a:pt x="3133725" y="338138"/>
                </a:lnTo>
                <a:cubicBezTo>
                  <a:pt x="3200400" y="509588"/>
                  <a:pt x="3286125" y="700088"/>
                  <a:pt x="3390900" y="909638"/>
                </a:cubicBezTo>
                <a:cubicBezTo>
                  <a:pt x="3444875" y="1020762"/>
                  <a:pt x="3509962" y="1095375"/>
                  <a:pt x="3586162" y="1133475"/>
                </a:cubicBezTo>
                <a:cubicBezTo>
                  <a:pt x="3452812" y="1133475"/>
                  <a:pt x="3367087" y="1125538"/>
                  <a:pt x="3328987" y="1109662"/>
                </a:cubicBezTo>
                <a:cubicBezTo>
                  <a:pt x="3284537" y="1093787"/>
                  <a:pt x="3248025" y="1057275"/>
                  <a:pt x="3219450" y="1000125"/>
                </a:cubicBezTo>
                <a:cubicBezTo>
                  <a:pt x="3140075" y="854075"/>
                  <a:pt x="3071812" y="708025"/>
                  <a:pt x="3014662" y="561975"/>
                </a:cubicBezTo>
                <a:cubicBezTo>
                  <a:pt x="2992437" y="609600"/>
                  <a:pt x="2970212" y="655638"/>
                  <a:pt x="2947987" y="700088"/>
                </a:cubicBezTo>
                <a:cubicBezTo>
                  <a:pt x="2884487" y="839788"/>
                  <a:pt x="2836862" y="939800"/>
                  <a:pt x="2805112" y="1000125"/>
                </a:cubicBezTo>
                <a:cubicBezTo>
                  <a:pt x="2773362" y="1057275"/>
                  <a:pt x="2735262" y="1093787"/>
                  <a:pt x="2690812" y="1109662"/>
                </a:cubicBezTo>
                <a:cubicBezTo>
                  <a:pt x="2652712" y="1125538"/>
                  <a:pt x="2568575" y="1133475"/>
                  <a:pt x="2438400" y="1133475"/>
                </a:cubicBezTo>
                <a:cubicBezTo>
                  <a:pt x="2511425" y="1095375"/>
                  <a:pt x="2576512" y="1020762"/>
                  <a:pt x="2633662" y="909638"/>
                </a:cubicBezTo>
                <a:cubicBezTo>
                  <a:pt x="2735262" y="700088"/>
                  <a:pt x="2820987" y="509588"/>
                  <a:pt x="2890837" y="338138"/>
                </a:cubicBezTo>
                <a:lnTo>
                  <a:pt x="2447925" y="338138"/>
                </a:lnTo>
                <a:lnTo>
                  <a:pt x="2447925" y="285750"/>
                </a:lnTo>
                <a:lnTo>
                  <a:pt x="2909887" y="285750"/>
                </a:lnTo>
                <a:lnTo>
                  <a:pt x="2909887" y="0"/>
                </a:lnTo>
                <a:close/>
                <a:moveTo>
                  <a:pt x="1690687" y="0"/>
                </a:moveTo>
                <a:lnTo>
                  <a:pt x="1876425" y="0"/>
                </a:lnTo>
                <a:cubicBezTo>
                  <a:pt x="1860550" y="44450"/>
                  <a:pt x="1846262" y="84138"/>
                  <a:pt x="1833562" y="119063"/>
                </a:cubicBezTo>
                <a:cubicBezTo>
                  <a:pt x="1928812" y="115888"/>
                  <a:pt x="1971675" y="158750"/>
                  <a:pt x="1962150" y="247650"/>
                </a:cubicBezTo>
                <a:lnTo>
                  <a:pt x="1962150" y="990600"/>
                </a:lnTo>
                <a:cubicBezTo>
                  <a:pt x="1962150" y="996950"/>
                  <a:pt x="1962150" y="1004888"/>
                  <a:pt x="1962150" y="1014413"/>
                </a:cubicBezTo>
                <a:cubicBezTo>
                  <a:pt x="1993900" y="1027112"/>
                  <a:pt x="2030412" y="1033463"/>
                  <a:pt x="2071687" y="1033463"/>
                </a:cubicBezTo>
                <a:cubicBezTo>
                  <a:pt x="2125662" y="1042987"/>
                  <a:pt x="2151062" y="1003300"/>
                  <a:pt x="2147887" y="914400"/>
                </a:cubicBezTo>
                <a:lnTo>
                  <a:pt x="2147887" y="300038"/>
                </a:lnTo>
                <a:lnTo>
                  <a:pt x="1976437" y="300038"/>
                </a:lnTo>
                <a:lnTo>
                  <a:pt x="1976437" y="257175"/>
                </a:lnTo>
                <a:lnTo>
                  <a:pt x="2147887" y="257175"/>
                </a:lnTo>
                <a:lnTo>
                  <a:pt x="2147887" y="0"/>
                </a:lnTo>
                <a:lnTo>
                  <a:pt x="2305050" y="0"/>
                </a:lnTo>
                <a:lnTo>
                  <a:pt x="2305050" y="257175"/>
                </a:lnTo>
                <a:lnTo>
                  <a:pt x="2366962" y="257175"/>
                </a:lnTo>
                <a:lnTo>
                  <a:pt x="2366962" y="300038"/>
                </a:lnTo>
                <a:lnTo>
                  <a:pt x="2305050" y="300038"/>
                </a:lnTo>
                <a:lnTo>
                  <a:pt x="2305050" y="981075"/>
                </a:lnTo>
                <a:cubicBezTo>
                  <a:pt x="2308225" y="1085850"/>
                  <a:pt x="2266950" y="1136650"/>
                  <a:pt x="2181225" y="1133475"/>
                </a:cubicBezTo>
                <a:cubicBezTo>
                  <a:pt x="2085975" y="1127125"/>
                  <a:pt x="2012950" y="1089025"/>
                  <a:pt x="1962150" y="1019175"/>
                </a:cubicBezTo>
                <a:cubicBezTo>
                  <a:pt x="1955800" y="1098550"/>
                  <a:pt x="1917700" y="1136650"/>
                  <a:pt x="1847850" y="1133475"/>
                </a:cubicBezTo>
                <a:cubicBezTo>
                  <a:pt x="1765300" y="1130300"/>
                  <a:pt x="1711325" y="1100138"/>
                  <a:pt x="1685925" y="1042987"/>
                </a:cubicBezTo>
                <a:cubicBezTo>
                  <a:pt x="1663700" y="1090613"/>
                  <a:pt x="1597025" y="1108075"/>
                  <a:pt x="1485900" y="1095375"/>
                </a:cubicBezTo>
                <a:cubicBezTo>
                  <a:pt x="1524000" y="1063625"/>
                  <a:pt x="1550987" y="1031875"/>
                  <a:pt x="1566862" y="1000125"/>
                </a:cubicBezTo>
                <a:cubicBezTo>
                  <a:pt x="1598612" y="933450"/>
                  <a:pt x="1631950" y="847725"/>
                  <a:pt x="1666874" y="742950"/>
                </a:cubicBezTo>
                <a:lnTo>
                  <a:pt x="1495425" y="742950"/>
                </a:lnTo>
                <a:lnTo>
                  <a:pt x="1495425" y="704850"/>
                </a:lnTo>
                <a:lnTo>
                  <a:pt x="1547812" y="704850"/>
                </a:lnTo>
                <a:lnTo>
                  <a:pt x="1547812" y="119063"/>
                </a:lnTo>
                <a:lnTo>
                  <a:pt x="1643062" y="119063"/>
                </a:lnTo>
                <a:cubicBezTo>
                  <a:pt x="1652587" y="106363"/>
                  <a:pt x="1666874" y="71438"/>
                  <a:pt x="1685925" y="14288"/>
                </a:cubicBezTo>
                <a:cubicBezTo>
                  <a:pt x="1685925" y="17463"/>
                  <a:pt x="1687512" y="12700"/>
                  <a:pt x="1690687" y="0"/>
                </a:cubicBezTo>
                <a:close/>
                <a:moveTo>
                  <a:pt x="471487" y="0"/>
                </a:moveTo>
                <a:lnTo>
                  <a:pt x="657225" y="0"/>
                </a:lnTo>
                <a:cubicBezTo>
                  <a:pt x="641350" y="44450"/>
                  <a:pt x="627062" y="84138"/>
                  <a:pt x="614362" y="119063"/>
                </a:cubicBezTo>
                <a:cubicBezTo>
                  <a:pt x="709612" y="115888"/>
                  <a:pt x="752475" y="158750"/>
                  <a:pt x="742950" y="247650"/>
                </a:cubicBezTo>
                <a:lnTo>
                  <a:pt x="742950" y="990600"/>
                </a:lnTo>
                <a:cubicBezTo>
                  <a:pt x="742950" y="996950"/>
                  <a:pt x="742950" y="1004888"/>
                  <a:pt x="742950" y="1014413"/>
                </a:cubicBezTo>
                <a:cubicBezTo>
                  <a:pt x="774700" y="1027112"/>
                  <a:pt x="811212" y="1033463"/>
                  <a:pt x="852487" y="1033463"/>
                </a:cubicBezTo>
                <a:cubicBezTo>
                  <a:pt x="906462" y="1042987"/>
                  <a:pt x="931862" y="1003300"/>
                  <a:pt x="928687" y="914400"/>
                </a:cubicBezTo>
                <a:lnTo>
                  <a:pt x="928687" y="300038"/>
                </a:lnTo>
                <a:lnTo>
                  <a:pt x="757237" y="300038"/>
                </a:lnTo>
                <a:lnTo>
                  <a:pt x="757237" y="257175"/>
                </a:lnTo>
                <a:lnTo>
                  <a:pt x="928687" y="257175"/>
                </a:lnTo>
                <a:lnTo>
                  <a:pt x="928687" y="0"/>
                </a:lnTo>
                <a:lnTo>
                  <a:pt x="1085850" y="0"/>
                </a:lnTo>
                <a:lnTo>
                  <a:pt x="1085850" y="257175"/>
                </a:lnTo>
                <a:lnTo>
                  <a:pt x="1147762" y="257175"/>
                </a:lnTo>
                <a:lnTo>
                  <a:pt x="1147762" y="300038"/>
                </a:lnTo>
                <a:lnTo>
                  <a:pt x="1085850" y="300038"/>
                </a:lnTo>
                <a:lnTo>
                  <a:pt x="1085850" y="981075"/>
                </a:lnTo>
                <a:cubicBezTo>
                  <a:pt x="1089025" y="1085850"/>
                  <a:pt x="1047750" y="1136650"/>
                  <a:pt x="962025" y="1133475"/>
                </a:cubicBezTo>
                <a:cubicBezTo>
                  <a:pt x="866775" y="1127125"/>
                  <a:pt x="793750" y="1089025"/>
                  <a:pt x="742950" y="1019175"/>
                </a:cubicBezTo>
                <a:cubicBezTo>
                  <a:pt x="736600" y="1098550"/>
                  <a:pt x="698500" y="1136650"/>
                  <a:pt x="628650" y="1133475"/>
                </a:cubicBezTo>
                <a:cubicBezTo>
                  <a:pt x="546100" y="1130300"/>
                  <a:pt x="492125" y="1100138"/>
                  <a:pt x="466725" y="1042987"/>
                </a:cubicBezTo>
                <a:cubicBezTo>
                  <a:pt x="444500" y="1090613"/>
                  <a:pt x="377825" y="1108075"/>
                  <a:pt x="266700" y="1095375"/>
                </a:cubicBezTo>
                <a:cubicBezTo>
                  <a:pt x="304800" y="1063625"/>
                  <a:pt x="331787" y="1031875"/>
                  <a:pt x="347662" y="1000125"/>
                </a:cubicBezTo>
                <a:cubicBezTo>
                  <a:pt x="379412" y="933450"/>
                  <a:pt x="412750" y="847725"/>
                  <a:pt x="447675" y="742950"/>
                </a:cubicBezTo>
                <a:lnTo>
                  <a:pt x="276225" y="742950"/>
                </a:lnTo>
                <a:lnTo>
                  <a:pt x="276225" y="704850"/>
                </a:lnTo>
                <a:lnTo>
                  <a:pt x="328612" y="704850"/>
                </a:lnTo>
                <a:lnTo>
                  <a:pt x="328612" y="119063"/>
                </a:lnTo>
                <a:lnTo>
                  <a:pt x="423862" y="119063"/>
                </a:lnTo>
                <a:cubicBezTo>
                  <a:pt x="433387" y="106363"/>
                  <a:pt x="447675" y="71438"/>
                  <a:pt x="466725" y="14288"/>
                </a:cubicBezTo>
                <a:cubicBezTo>
                  <a:pt x="466725" y="17463"/>
                  <a:pt x="468312" y="12700"/>
                  <a:pt x="471487" y="0"/>
                </a:cubicBezTo>
                <a:close/>
              </a:path>
            </a:pathLst>
          </a:custGeom>
          <a:solidFill>
            <a:schemeClr val="accent2"/>
          </a:solidFill>
          <a:ln w="9525">
            <a:noFill/>
          </a:ln>
        </p:spPr>
        <p:txBody>
          <a:bodyPr/>
          <a:p>
            <a:endParaRPr lang="zh-CN" altLang="en-US" sz="100"/>
          </a:p>
        </p:txBody>
      </p:sp>
    </p:spTree>
  </p:cSld>
  <p:clrMapOvr>
    <a:masterClrMapping/>
  </p:clrMapOvr>
  <mc:AlternateContent xmlns:mc="http://schemas.openxmlformats.org/markup-compatibility/2006">
    <mc:Choice xmlns:p14="http://schemas.microsoft.com/office/powerpoint/2010/main" Requires="p14">
      <p:transition spd="slow" p14:dur="800">
        <p:push dir="u"/>
      </p:transition>
    </mc:Choice>
    <mc:Fallback>
      <p:transition spd="slow">
        <p:push dir="u"/>
      </p:transition>
    </mc:Fallback>
  </mc:AlternateContent>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165016_1*l_h_i*1_1_3"/>
  <p:tag name="KSO_WM_TEMPLATE_CATEGORY" val="diagram"/>
  <p:tag name="KSO_WM_TEMPLATE_INDEX" val="20165016"/>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65016_1*l_h_i*1_2_2"/>
  <p:tag name="KSO_WM_TEMPLATE_CATEGORY" val="diagram"/>
  <p:tag name="KSO_WM_TEMPLATE_INDEX" val="20165016"/>
  <p:tag name="KSO_WM_UNIT_LAYERLEVEL" val="1_1_1"/>
  <p:tag name="KSO_WM_TAG_VERSION" val="1.0"/>
  <p:tag name="KSO_WM_BEAUTIFY_FLAG" val="#wm#"/>
  <p:tag name="KSO_WM_UNIT_TEXT_FILL_FORE_SCHEMECOLOR_INDEX" val="14"/>
  <p:tag name="KSO_WM_UNIT_TEXT_FILL_TYPE" val="1"/>
</p:tagLst>
</file>

<file path=ppt/tags/tag11.xml><?xml version="1.0" encoding="utf-8"?>
<p:tagLst xmlns:p="http://schemas.openxmlformats.org/presentationml/2006/main">
  <p:tag name="KSO_WM_UNIT_PRESET_TEXT" val="单击此处添加文本具体内容，简明扼要的阐述您的观点。"/>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65016_1*l_h_f*1_2_1"/>
  <p:tag name="KSO_WM_TEMPLATE_CATEGORY" val="diagram"/>
  <p:tag name="KSO_WM_TEMPLATE_INDEX" val="20165016"/>
  <p:tag name="KSO_WM_UNIT_LAYERLEVEL" val="1_1_1"/>
  <p:tag name="KSO_WM_TAG_VERSION" val="1.0"/>
  <p:tag name="KSO_WM_BEAUTIFY_FLAG" val="#wm#"/>
  <p:tag name="KSO_WM_UNIT_TEXT_FILL_FORE_SCHEMECOLOR_INDEX" val="13"/>
  <p:tag name="KSO_WM_UNIT_TEXT_FILL_TYPE" val="1"/>
</p:tagLst>
</file>

<file path=ppt/tags/tag12.xml><?xml version="1.0" encoding="utf-8"?>
<p:tagLst xmlns:p="http://schemas.openxmlformats.org/presentationml/2006/main">
  <p:tag name="KSO_WM_UNIT_PRESET_TEXT" val="单击此处添加文本具体内容，简明扼要的阐述您的观点。"/>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65016_1*l_h_f*1_3_1"/>
  <p:tag name="KSO_WM_TEMPLATE_CATEGORY" val="diagram"/>
  <p:tag name="KSO_WM_TEMPLATE_INDEX" val="20165016"/>
  <p:tag name="KSO_WM_UNIT_LAYERLEVEL" val="1_1_1"/>
  <p:tag name="KSO_WM_TAG_VERSION" val="1.0"/>
  <p:tag name="KSO_WM_BEAUTIFY_FLAG" val="#wm#"/>
  <p:tag name="KSO_WM_UNIT_TEXT_FILL_FORE_SCHEMECOLOR_INDEX" val="13"/>
  <p:tag name="KSO_WM_UNIT_TEXT_FILL_TYPE" val="1"/>
</p:tagLst>
</file>

<file path=ppt/tags/tag13.xml><?xml version="1.0" encoding="utf-8"?>
<p:tagLst xmlns:p="http://schemas.openxmlformats.org/presentationml/2006/main">
  <p:tag name="KSO_WM_UNIT_PRESET_TEXT" val="单击此处添加文本具体内容，简明扼要的阐述您的观点。"/>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165016_1*l_h_f*1_4_1"/>
  <p:tag name="KSO_WM_TEMPLATE_CATEGORY" val="diagram"/>
  <p:tag name="KSO_WM_TEMPLATE_INDEX" val="20165016"/>
  <p:tag name="KSO_WM_UNIT_LAYERLEVEL" val="1_1_1"/>
  <p:tag name="KSO_WM_TAG_VERSION" val="1.0"/>
  <p:tag name="KSO_WM_BEAUTIFY_FLAG" val="#wm#"/>
  <p:tag name="KSO_WM_UNIT_TEXT_FILL_FORE_SCHEMECOLOR_INDEX" val="13"/>
  <p:tag name="KSO_WM_UNIT_TEXT_FILL_TYPE" val="1"/>
</p:tagLst>
</file>

<file path=ppt/tags/tag14.xml><?xml version="1.0" encoding="utf-8"?>
<p:tagLst xmlns:p="http://schemas.openxmlformats.org/presentationml/2006/main">
  <p:tag name="ISPRING_PRESENTATION_TITLE" val="35.ppt"/>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165016_1*l_h_i*1_2_3"/>
  <p:tag name="KSO_WM_TEMPLATE_CATEGORY" val="diagram"/>
  <p:tag name="KSO_WM_TEMPLATE_INDEX" val="20165016"/>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165016_1*l_h_i*1_4_3"/>
  <p:tag name="KSO_WM_TEMPLATE_CATEGORY" val="diagram"/>
  <p:tag name="KSO_WM_TEMPLATE_INDEX" val="20165016"/>
  <p:tag name="KSO_WM_UNIT_LAYERLEVEL" val="1_1_1"/>
  <p:tag name="KSO_WM_TAG_VERSION" val="1.0"/>
  <p:tag name="KSO_WM_BEAUTIFY_FLAG" val="#wm#"/>
  <p:tag name="KSO_WM_UNIT_FILL_FORE_SCHEMECOLOR_INDEX" val="8"/>
  <p:tag name="KSO_WM_UNIT_FILL_TYPE" val="1"/>
  <p:tag name="KSO_WM_UNIT_TEXT_FILL_FORE_SCHEMECOLOR_INDEX" val="13"/>
  <p:tag name="KSO_WM_UNIT_TEXT_FILL_TYPE"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165016_1*l_h_i*1_3_3"/>
  <p:tag name="KSO_WM_TEMPLATE_CATEGORY" val="diagram"/>
  <p:tag name="KSO_WM_TEMPLATE_INDEX" val="20165016"/>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Lst>
</file>

<file path=ppt/tags/tag5.xml><?xml version="1.0" encoding="utf-8"?>
<p:tagLst xmlns:p="http://schemas.openxmlformats.org/presentationml/2006/main">
  <p:tag name="KSO_WM_UNIT_ISCONTENTSTITLE" val="0"/>
  <p:tag name="KSO_WM_UNIT_PRESET_TEXT" val="添加标题"/>
  <p:tag name="KSO_WM_UNIT_NOCLEAR" val="0"/>
  <p:tag name="KSO_WM_UNIT_VALUE" val="5"/>
  <p:tag name="KSO_WM_UNIT_HIGHLIGHT" val="0"/>
  <p:tag name="KSO_WM_UNIT_COMPATIBLE" val="0"/>
  <p:tag name="KSO_WM_UNIT_DIAGRAM_ISNUMVISUAL" val="0"/>
  <p:tag name="KSO_WM_UNIT_DIAGRAM_ISREFERUNIT" val="0"/>
  <p:tag name="KSO_WM_DIAGRAM_GROUP_CODE" val="l1-1"/>
  <p:tag name="KSO_WM_UNIT_TYPE" val="l_a"/>
  <p:tag name="KSO_WM_UNIT_INDEX" val="1_1"/>
  <p:tag name="KSO_WM_UNIT_ID" val="diagram20165016_1*l_a*1_1"/>
  <p:tag name="KSO_WM_TEMPLATE_CATEGORY" val="diagram"/>
  <p:tag name="KSO_WM_TEMPLATE_INDEX" val="20165016"/>
  <p:tag name="KSO_WM_UNIT_LAYERLEVEL" val="1_1"/>
  <p:tag name="KSO_WM_TAG_VERSION" val="1.0"/>
  <p:tag name="KSO_WM_BEAUTIFY_FLAG" val="#wm#"/>
  <p:tag name="KSO_WM_UNIT_TEXT_FILL_FORE_SCHEMECOLOR_INDEX" val="13"/>
  <p:tag name="KSO_WM_UNIT_TEXT_FILL_TYPE"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65016_1*l_h_i*1_2_1"/>
  <p:tag name="KSO_WM_TEMPLATE_CATEGORY" val="diagram"/>
  <p:tag name="KSO_WM_TEMPLATE_INDEX" val="20165016"/>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165016_1*l_h_i*1_3_1"/>
  <p:tag name="KSO_WM_TEMPLATE_CATEGORY" val="diagram"/>
  <p:tag name="KSO_WM_TEMPLATE_INDEX" val="20165016"/>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165016_1*l_h_i*1_4_1"/>
  <p:tag name="KSO_WM_TEMPLATE_CATEGORY" val="diagram"/>
  <p:tag name="KSO_WM_TEMPLATE_INDEX" val="20165016"/>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65016_1*l_h_i*1_1_1"/>
  <p:tag name="KSO_WM_TEMPLATE_CATEGORY" val="diagram"/>
  <p:tag name="KSO_WM_TEMPLATE_INDEX" val="20165016"/>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heme/theme1.xml><?xml version="1.0" encoding="utf-8"?>
<a:theme xmlns:a="http://schemas.openxmlformats.org/drawingml/2006/main" name="清风素材 https://12sc.taobao.com">
  <a:themeElements>
    <a:clrScheme name="">
      <a:dk1>
        <a:srgbClr val="FF9900"/>
      </a:dk1>
      <a:lt1>
        <a:srgbClr val="4D4D4D"/>
      </a:lt1>
      <a:dk2>
        <a:srgbClr val="C00000"/>
      </a:dk2>
      <a:lt2>
        <a:srgbClr val="DDDDDD"/>
      </a:lt2>
      <a:accent1>
        <a:srgbClr val="000000"/>
      </a:accent1>
      <a:accent2>
        <a:srgbClr val="FFFFFF"/>
      </a:accent2>
      <a:accent3>
        <a:srgbClr val="DCAAAA"/>
      </a:accent3>
      <a:accent4>
        <a:srgbClr val="404040"/>
      </a:accent4>
      <a:accent5>
        <a:srgbClr val="AAAAAA"/>
      </a:accent5>
      <a:accent6>
        <a:srgbClr val="E7E7E7"/>
      </a:accent6>
      <a:hlink>
        <a:srgbClr val="B3B3B3"/>
      </a:hlink>
      <a:folHlink>
        <a:srgbClr val="404040"/>
      </a:folHlink>
    </a:clrScheme>
    <a:fontScheme name="2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2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清风素材1 https://12sc.taobao.com">
  <a:themeElements>
    <a:clrScheme name="">
      <a:dk1>
        <a:srgbClr val="FF9900"/>
      </a:dk1>
      <a:lt1>
        <a:srgbClr val="4D4D4D"/>
      </a:lt1>
      <a:dk2>
        <a:srgbClr val="C00000"/>
      </a:dk2>
      <a:lt2>
        <a:srgbClr val="DDDDDD"/>
      </a:lt2>
      <a:accent1>
        <a:srgbClr val="000000"/>
      </a:accent1>
      <a:accent2>
        <a:srgbClr val="FFFFFF"/>
      </a:accent2>
      <a:accent3>
        <a:srgbClr val="DCAAAA"/>
      </a:accent3>
      <a:accent4>
        <a:srgbClr val="404040"/>
      </a:accent4>
      <a:accent5>
        <a:srgbClr val="AAAAAA"/>
      </a:accent5>
      <a:accent6>
        <a:srgbClr val="E7E7E7"/>
      </a:accent6>
      <a:hlink>
        <a:srgbClr val="B3B3B3"/>
      </a:hlink>
      <a:folHlink>
        <a:srgbClr val="404040"/>
      </a:folHlink>
    </a:clrScheme>
    <a:fontScheme name="3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3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清风素材3 https://12sc.taobao.com">
  <a:themeElements>
    <a:clrScheme name="">
      <a:dk1>
        <a:srgbClr val="FF9900"/>
      </a:dk1>
      <a:lt1>
        <a:srgbClr val="4D4D4D"/>
      </a:lt1>
      <a:dk2>
        <a:srgbClr val="C00000"/>
      </a:dk2>
      <a:lt2>
        <a:srgbClr val="DDDDDD"/>
      </a:lt2>
      <a:accent1>
        <a:srgbClr val="000000"/>
      </a:accent1>
      <a:accent2>
        <a:srgbClr val="FFFFFF"/>
      </a:accent2>
      <a:accent3>
        <a:srgbClr val="DCAAAA"/>
      </a:accent3>
      <a:accent4>
        <a:srgbClr val="404040"/>
      </a:accent4>
      <a:accent5>
        <a:srgbClr val="AAAAAA"/>
      </a:accent5>
      <a:accent6>
        <a:srgbClr val="E7E7E7"/>
      </a:accent6>
      <a:hlink>
        <a:srgbClr val="B3B3B3"/>
      </a:hlink>
      <a:folHlink>
        <a:srgbClr val="404040"/>
      </a:folHlink>
    </a:clrScheme>
    <a:fontScheme name="5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5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744</Words>
  <Application>WPS 演示</Application>
  <PresentationFormat>Custom</PresentationFormat>
  <Paragraphs>125</Paragraphs>
  <Slides>6</Slides>
  <Notes>32</Notes>
  <HiddenSlides>0</HiddenSlides>
  <MMClips>0</MMClips>
  <ScaleCrop>false</ScaleCrop>
  <HeadingPairs>
    <vt:vector size="6" baseType="variant">
      <vt:variant>
        <vt:lpstr>已用的字体</vt:lpstr>
      </vt:variant>
      <vt:variant>
        <vt:i4>15</vt:i4>
      </vt:variant>
      <vt:variant>
        <vt:lpstr>主题</vt:lpstr>
      </vt:variant>
      <vt:variant>
        <vt:i4>3</vt:i4>
      </vt:variant>
      <vt:variant>
        <vt:lpstr>幻灯片标题</vt:lpstr>
      </vt:variant>
      <vt:variant>
        <vt:i4>6</vt:i4>
      </vt:variant>
    </vt:vector>
  </HeadingPairs>
  <TitlesOfParts>
    <vt:vector size="24" baseType="lpstr">
      <vt:lpstr>Arial</vt:lpstr>
      <vt:lpstr>宋体</vt:lpstr>
      <vt:lpstr>Wingdings</vt:lpstr>
      <vt:lpstr>微软雅黑</vt:lpstr>
      <vt:lpstr>仿宋_GB2312</vt:lpstr>
      <vt:lpstr>Calibri</vt:lpstr>
      <vt:lpstr>方正小标宋简体</vt:lpstr>
      <vt:lpstr>等线</vt:lpstr>
      <vt:lpstr>黑体</vt:lpstr>
      <vt:lpstr>等线</vt:lpstr>
      <vt:lpstr>Arial Unicode MS</vt:lpstr>
      <vt:lpstr>方正粗宋简体</vt:lpstr>
      <vt:lpstr>Lato Light</vt:lpstr>
      <vt:lpstr>Segoe Print</vt:lpstr>
      <vt:lpstr>方正粗圆简体</vt:lpstr>
      <vt:lpstr>清风素材 https://12sc.taobao.com</vt:lpstr>
      <vt:lpstr>清风素材1 https://12sc.taobao.com</vt:lpstr>
      <vt:lpstr>清风素材3 https://12sc.taobao.com</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35.ppt</dc:title>
  <dc:creator/>
  <cp:lastModifiedBy>开心瓜皮</cp:lastModifiedBy>
  <cp:revision>412</cp:revision>
  <dcterms:created xsi:type="dcterms:W3CDTF">2016-11-25T05:50:00Z</dcterms:created>
  <dcterms:modified xsi:type="dcterms:W3CDTF">2021-01-04T03:25:22Z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ies>
</file>